
<file path=[Content_Types].xml><?xml version="1.0" encoding="utf-8"?>
<Types xmlns="http://schemas.openxmlformats.org/package/2006/content-types">
  <Default Extension="png" ContentType="image/png"/>
  <Default Extension="svg" ContentType="image/svg+xml"/>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theme/theme2.xml" ContentType="application/vnd.openxmlformats-officedocument.theme+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4229" r:id="rId4"/>
    <p:sldMasterId id="2147484475" r:id="rId5"/>
    <p:sldMasterId id="2147484495" r:id="rId6"/>
  </p:sldMasterIdLst>
  <p:notesMasterIdLst>
    <p:notesMasterId r:id="rId18"/>
  </p:notesMasterIdLst>
  <p:handoutMasterIdLst>
    <p:handoutMasterId r:id="rId19"/>
  </p:handoutMasterIdLst>
  <p:sldIdLst>
    <p:sldId id="1520" r:id="rId7"/>
    <p:sldId id="1245" r:id="rId8"/>
    <p:sldId id="1246" r:id="rId9"/>
    <p:sldId id="258" r:id="rId10"/>
    <p:sldId id="1526" r:id="rId11"/>
    <p:sldId id="1247" r:id="rId12"/>
    <p:sldId id="1527" r:id="rId13"/>
    <p:sldId id="1248" r:id="rId14"/>
    <p:sldId id="1528" r:id="rId15"/>
    <p:sldId id="267" r:id="rId16"/>
    <p:sldId id="1529" r:id="rId17"/>
  </p:sldIdLst>
  <p:sldSz cx="12436475" cy="6994525"/>
  <p:notesSz cx="6858000" cy="9144000"/>
  <p:defaultTextStyle>
    <a:defPPr>
      <a:defRPr lang="en-US"/>
    </a:defPPr>
    <a:lvl1pPr marL="0" algn="l" defTabSz="932742" rtl="0" eaLnBrk="1" latinLnBrk="0" hangingPunct="1">
      <a:defRPr sz="1800" kern="1200">
        <a:solidFill>
          <a:schemeClr val="tx1"/>
        </a:solidFill>
        <a:latin typeface="+mn-lt"/>
        <a:ea typeface="+mn-ea"/>
        <a:cs typeface="+mn-cs"/>
      </a:defRPr>
    </a:lvl1pPr>
    <a:lvl2pPr marL="466371" algn="l" defTabSz="932742" rtl="0" eaLnBrk="1" latinLnBrk="0" hangingPunct="1">
      <a:defRPr sz="1800" kern="1200">
        <a:solidFill>
          <a:schemeClr val="tx1"/>
        </a:solidFill>
        <a:latin typeface="+mn-lt"/>
        <a:ea typeface="+mn-ea"/>
        <a:cs typeface="+mn-cs"/>
      </a:defRPr>
    </a:lvl2pPr>
    <a:lvl3pPr marL="932742" algn="l" defTabSz="932742" rtl="0" eaLnBrk="1" latinLnBrk="0" hangingPunct="1">
      <a:defRPr sz="1800" kern="1200">
        <a:solidFill>
          <a:schemeClr val="tx1"/>
        </a:solidFill>
        <a:latin typeface="+mn-lt"/>
        <a:ea typeface="+mn-ea"/>
        <a:cs typeface="+mn-cs"/>
      </a:defRPr>
    </a:lvl3pPr>
    <a:lvl4pPr marL="1399113" algn="l" defTabSz="932742" rtl="0" eaLnBrk="1" latinLnBrk="0" hangingPunct="1">
      <a:defRPr sz="1800" kern="1200">
        <a:solidFill>
          <a:schemeClr val="tx1"/>
        </a:solidFill>
        <a:latin typeface="+mn-lt"/>
        <a:ea typeface="+mn-ea"/>
        <a:cs typeface="+mn-cs"/>
      </a:defRPr>
    </a:lvl4pPr>
    <a:lvl5pPr marL="1865484" algn="l" defTabSz="932742" rtl="0" eaLnBrk="1" latinLnBrk="0" hangingPunct="1">
      <a:defRPr sz="1800" kern="1200">
        <a:solidFill>
          <a:schemeClr val="tx1"/>
        </a:solidFill>
        <a:latin typeface="+mn-lt"/>
        <a:ea typeface="+mn-ea"/>
        <a:cs typeface="+mn-cs"/>
      </a:defRPr>
    </a:lvl5pPr>
    <a:lvl6pPr marL="2331856" algn="l" defTabSz="932742" rtl="0" eaLnBrk="1" latinLnBrk="0" hangingPunct="1">
      <a:defRPr sz="1800" kern="1200">
        <a:solidFill>
          <a:schemeClr val="tx1"/>
        </a:solidFill>
        <a:latin typeface="+mn-lt"/>
        <a:ea typeface="+mn-ea"/>
        <a:cs typeface="+mn-cs"/>
      </a:defRPr>
    </a:lvl6pPr>
    <a:lvl7pPr marL="2798226" algn="l" defTabSz="932742" rtl="0" eaLnBrk="1" latinLnBrk="0" hangingPunct="1">
      <a:defRPr sz="1800" kern="1200">
        <a:solidFill>
          <a:schemeClr val="tx1"/>
        </a:solidFill>
        <a:latin typeface="+mn-lt"/>
        <a:ea typeface="+mn-ea"/>
        <a:cs typeface="+mn-cs"/>
      </a:defRPr>
    </a:lvl7pPr>
    <a:lvl8pPr marL="3264597" algn="l" defTabSz="932742" rtl="0" eaLnBrk="1" latinLnBrk="0" hangingPunct="1">
      <a:defRPr sz="1800" kern="1200">
        <a:solidFill>
          <a:schemeClr val="tx1"/>
        </a:solidFill>
        <a:latin typeface="+mn-lt"/>
        <a:ea typeface="+mn-ea"/>
        <a:cs typeface="+mn-cs"/>
      </a:defRPr>
    </a:lvl8pPr>
    <a:lvl9pPr marL="3730969" algn="l" defTabSz="932742"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aku Uchikawa" initials="SU" lastIdx="11" clrIdx="0"/>
  <p:cmAuthor id="7" name="Kevin Kirkpatrick" initials="KK" lastIdx="6" clrIdx="7">
    <p:extLst>
      <p:ext uri="{19B8F6BF-5375-455C-9EA6-DF929625EA0E}">
        <p15:presenceInfo xmlns:p15="http://schemas.microsoft.com/office/powerpoint/2012/main" userId="S-1-12-1-2437051804-1235572795-1806260881-1059074273" providerId="AD"/>
      </p:ext>
    </p:extLst>
  </p:cmAuthor>
  <p:cmAuthor id="1" name="Mary Feil-Jacobs" initials="MFJ" lastIdx="43" clrIdx="1"/>
  <p:cmAuthor id="2" name="Monica Lueder" initials="ML" lastIdx="22" clrIdx="2">
    <p:extLst>
      <p:ext uri="{19B8F6BF-5375-455C-9EA6-DF929625EA0E}">
        <p15:presenceInfo xmlns:p15="http://schemas.microsoft.com/office/powerpoint/2012/main" userId="S-1-5-21-2127521184-1604012920-1887927527-2598260" providerId="AD"/>
      </p:ext>
    </p:extLst>
  </p:cmAuthor>
  <p:cmAuthor id="3" name="Mary Feil-Jacobs" initials="MF" lastIdx="22" clrIdx="3">
    <p:extLst>
      <p:ext uri="{19B8F6BF-5375-455C-9EA6-DF929625EA0E}">
        <p15:presenceInfo xmlns:p15="http://schemas.microsoft.com/office/powerpoint/2012/main" userId="S-1-5-21-2127521184-1604012920-1887927527-65006" providerId="AD"/>
      </p:ext>
    </p:extLst>
  </p:cmAuthor>
  <p:cmAuthor id="4" name="Jamie Gower (Resources Online)" initials="JG(O" lastIdx="88" clrIdx="4">
    <p:extLst>
      <p:ext uri="{19B8F6BF-5375-455C-9EA6-DF929625EA0E}">
        <p15:presenceInfo xmlns:p15="http://schemas.microsoft.com/office/powerpoint/2012/main" userId="S-1-5-21-2127521184-1604012920-1887927527-19459400" providerId="AD"/>
      </p:ext>
    </p:extLst>
  </p:cmAuthor>
  <p:cmAuthor id="5" name="Hunter Donald" initials="HD" lastIdx="10" clrIdx="5">
    <p:extLst>
      <p:ext uri="{19B8F6BF-5375-455C-9EA6-DF929625EA0E}">
        <p15:presenceInfo xmlns:p15="http://schemas.microsoft.com/office/powerpoint/2012/main" userId="S-1-5-21-124525095-708259637-1543119021-133226" providerId="AD"/>
      </p:ext>
    </p:extLst>
  </p:cmAuthor>
  <p:cmAuthor id="6" name="Sal Rosales" initials="SR" lastIdx="9" clrIdx="6">
    <p:extLst>
      <p:ext uri="{19B8F6BF-5375-455C-9EA6-DF929625EA0E}">
        <p15:presenceInfo xmlns:p15="http://schemas.microsoft.com/office/powerpoint/2012/main" userId="S-1-5-21-124525095-708259637-1543119021-115756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06161"/>
    <a:srgbClr val="C2D5F2"/>
    <a:srgbClr val="0078D7"/>
    <a:srgbClr val="00BCF2"/>
    <a:srgbClr val="5C2D91"/>
    <a:srgbClr val="FF0000"/>
    <a:srgbClr val="094AB2"/>
    <a:srgbClr val="515151"/>
    <a:srgbClr val="FF0303"/>
    <a:srgbClr val="E7ECF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0D52C6B-5AE9-4203-A5FC-66334E00C135}" v="381" dt="2018-08-15T15:07:16.703"/>
  </p1510:revLst>
</p1510:revInfo>
</file>

<file path=ppt/tableStyles.xml><?xml version="1.0" encoding="utf-8"?>
<a:tblStyleLst xmlns:a="http://schemas.openxmlformats.org/drawingml/2006/main" def="{5C22544A-7EE6-4342-B048-85BDC9FD1C3A}">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00" d="100"/>
          <a:sy n="100" d="100"/>
        </p:scale>
        <p:origin x="640" y="544"/>
      </p:cViewPr>
      <p:guideLst/>
    </p:cSldViewPr>
  </p:slideViewPr>
  <p:notesTextViewPr>
    <p:cViewPr>
      <p:scale>
        <a:sx n="1" d="1"/>
        <a:sy n="1" d="1"/>
      </p:scale>
      <p:origin x="0" y="0"/>
    </p:cViewPr>
  </p:notesTextViewPr>
  <p:notesViewPr>
    <p:cSldViewPr snapToGrid="0">
      <p:cViewPr>
        <p:scale>
          <a:sx n="1" d="2"/>
          <a:sy n="1" d="2"/>
        </p:scale>
        <p:origin x="0" y="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notesMaster" Target="notesMasters/notesMaster1.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theme" Target="theme/theme1.xml"/><Relationship Id="rId10" Type="http://schemas.openxmlformats.org/officeDocument/2006/relationships/slide" Target="slides/slide4.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tt Wolodarsky" userId="99356ab2-d6c6-4013-9538-a530dfe301a2" providerId="ADAL" clId="{24B7D581-9076-4F5B-93DD-74F8C4F2372D}"/>
    <pc:docChg chg="custSel addSld delSld modSld modMainMaster">
      <pc:chgData name="Matt Wolodarsky" userId="99356ab2-d6c6-4013-9538-a530dfe301a2" providerId="ADAL" clId="{24B7D581-9076-4F5B-93DD-74F8C4F2372D}" dt="2018-08-15T15:07:16.703" v="380" actId="6549"/>
      <pc:docMkLst>
        <pc:docMk/>
      </pc:docMkLst>
      <pc:sldChg chg="modSp add">
        <pc:chgData name="Matt Wolodarsky" userId="99356ab2-d6c6-4013-9538-a530dfe301a2" providerId="ADAL" clId="{24B7D581-9076-4F5B-93DD-74F8C4F2372D}" dt="2018-08-15T14:38:41.669" v="101" actId="20577"/>
        <pc:sldMkLst>
          <pc:docMk/>
          <pc:sldMk cId="3539361049" sldId="258"/>
        </pc:sldMkLst>
        <pc:spChg chg="mod">
          <ac:chgData name="Matt Wolodarsky" userId="99356ab2-d6c6-4013-9538-a530dfe301a2" providerId="ADAL" clId="{24B7D581-9076-4F5B-93DD-74F8C4F2372D}" dt="2018-08-15T14:38:24.881" v="92" actId="6549"/>
          <ac:spMkLst>
            <pc:docMk/>
            <pc:sldMk cId="3539361049" sldId="258"/>
            <ac:spMk id="2" creationId="{00000000-0000-0000-0000-000000000000}"/>
          </ac:spMkLst>
        </pc:spChg>
        <pc:graphicFrameChg chg="modGraphic">
          <ac:chgData name="Matt Wolodarsky" userId="99356ab2-d6c6-4013-9538-a530dfe301a2" providerId="ADAL" clId="{24B7D581-9076-4F5B-93DD-74F8C4F2372D}" dt="2018-08-15T14:38:41.669" v="101" actId="20577"/>
          <ac:graphicFrameMkLst>
            <pc:docMk/>
            <pc:sldMk cId="3539361049" sldId="258"/>
            <ac:graphicFrameMk id="13" creationId="{00000000-0000-0000-0000-000000000000}"/>
          </ac:graphicFrameMkLst>
        </pc:graphicFrameChg>
      </pc:sldChg>
      <pc:sldChg chg="add del">
        <pc:chgData name="Matt Wolodarsky" userId="99356ab2-d6c6-4013-9538-a530dfe301a2" providerId="ADAL" clId="{24B7D581-9076-4F5B-93DD-74F8C4F2372D}" dt="2018-08-15T15:04:00.459" v="359" actId="2696"/>
        <pc:sldMkLst>
          <pc:docMk/>
          <pc:sldMk cId="2362336579" sldId="264"/>
        </pc:sldMkLst>
      </pc:sldChg>
      <pc:sldChg chg="modSp add">
        <pc:chgData name="Matt Wolodarsky" userId="99356ab2-d6c6-4013-9538-a530dfe301a2" providerId="ADAL" clId="{24B7D581-9076-4F5B-93DD-74F8C4F2372D}" dt="2018-08-15T15:07:04.088" v="379" actId="14734"/>
        <pc:sldMkLst>
          <pc:docMk/>
          <pc:sldMk cId="2464281854" sldId="267"/>
        </pc:sldMkLst>
        <pc:spChg chg="mod">
          <ac:chgData name="Matt Wolodarsky" userId="99356ab2-d6c6-4013-9538-a530dfe301a2" providerId="ADAL" clId="{24B7D581-9076-4F5B-93DD-74F8C4F2372D}" dt="2018-08-15T15:00:50.476" v="269" actId="6549"/>
          <ac:spMkLst>
            <pc:docMk/>
            <pc:sldMk cId="2464281854" sldId="267"/>
            <ac:spMk id="2" creationId="{00000000-0000-0000-0000-000000000000}"/>
          </ac:spMkLst>
        </pc:spChg>
        <pc:graphicFrameChg chg="mod modGraphic">
          <ac:chgData name="Matt Wolodarsky" userId="99356ab2-d6c6-4013-9538-a530dfe301a2" providerId="ADAL" clId="{24B7D581-9076-4F5B-93DD-74F8C4F2372D}" dt="2018-08-15T15:07:04.088" v="379" actId="14734"/>
          <ac:graphicFrameMkLst>
            <pc:docMk/>
            <pc:sldMk cId="2464281854" sldId="267"/>
            <ac:graphicFrameMk id="3" creationId="{00000000-0000-0000-0000-000000000000}"/>
          </ac:graphicFrameMkLst>
        </pc:graphicFrameChg>
      </pc:sldChg>
      <pc:sldChg chg="del">
        <pc:chgData name="Matt Wolodarsky" userId="99356ab2-d6c6-4013-9538-a530dfe301a2" providerId="ADAL" clId="{24B7D581-9076-4F5B-93DD-74F8C4F2372D}" dt="2018-08-15T14:35:31.121" v="19" actId="2696"/>
        <pc:sldMkLst>
          <pc:docMk/>
          <pc:sldMk cId="2611821155" sldId="300"/>
        </pc:sldMkLst>
      </pc:sldChg>
      <pc:sldChg chg="del">
        <pc:chgData name="Matt Wolodarsky" userId="99356ab2-d6c6-4013-9538-a530dfe301a2" providerId="ADAL" clId="{24B7D581-9076-4F5B-93DD-74F8C4F2372D}" dt="2018-08-15T14:35:27.659" v="17" actId="2696"/>
        <pc:sldMkLst>
          <pc:docMk/>
          <pc:sldMk cId="3738624057" sldId="321"/>
        </pc:sldMkLst>
      </pc:sldChg>
      <pc:sldChg chg="del">
        <pc:chgData name="Matt Wolodarsky" userId="99356ab2-d6c6-4013-9538-a530dfe301a2" providerId="ADAL" clId="{24B7D581-9076-4F5B-93DD-74F8C4F2372D}" dt="2018-08-15T14:35:33.780" v="21" actId="2696"/>
        <pc:sldMkLst>
          <pc:docMk/>
          <pc:sldMk cId="3930945160" sldId="328"/>
        </pc:sldMkLst>
      </pc:sldChg>
      <pc:sldChg chg="del">
        <pc:chgData name="Matt Wolodarsky" userId="99356ab2-d6c6-4013-9538-a530dfe301a2" providerId="ADAL" clId="{24B7D581-9076-4F5B-93DD-74F8C4F2372D}" dt="2018-08-15T14:35:33.793" v="22" actId="2696"/>
        <pc:sldMkLst>
          <pc:docMk/>
          <pc:sldMk cId="3019453084" sldId="329"/>
        </pc:sldMkLst>
      </pc:sldChg>
      <pc:sldChg chg="del">
        <pc:chgData name="Matt Wolodarsky" userId="99356ab2-d6c6-4013-9538-a530dfe301a2" providerId="ADAL" clId="{24B7D581-9076-4F5B-93DD-74F8C4F2372D}" dt="2018-08-15T14:35:37.195" v="24" actId="2696"/>
        <pc:sldMkLst>
          <pc:docMk/>
          <pc:sldMk cId="1040534047" sldId="1170"/>
        </pc:sldMkLst>
      </pc:sldChg>
      <pc:sldChg chg="del">
        <pc:chgData name="Matt Wolodarsky" userId="99356ab2-d6c6-4013-9538-a530dfe301a2" providerId="ADAL" clId="{24B7D581-9076-4F5B-93DD-74F8C4F2372D}" dt="2018-08-15T14:35:37.235" v="25" actId="2696"/>
        <pc:sldMkLst>
          <pc:docMk/>
          <pc:sldMk cId="4068522677" sldId="1171"/>
        </pc:sldMkLst>
      </pc:sldChg>
      <pc:sldChg chg="del">
        <pc:chgData name="Matt Wolodarsky" userId="99356ab2-d6c6-4013-9538-a530dfe301a2" providerId="ADAL" clId="{24B7D581-9076-4F5B-93DD-74F8C4F2372D}" dt="2018-08-15T14:35:37.258" v="26" actId="2696"/>
        <pc:sldMkLst>
          <pc:docMk/>
          <pc:sldMk cId="481575738" sldId="1174"/>
        </pc:sldMkLst>
      </pc:sldChg>
      <pc:sldChg chg="del">
        <pc:chgData name="Matt Wolodarsky" userId="99356ab2-d6c6-4013-9538-a530dfe301a2" providerId="ADAL" clId="{24B7D581-9076-4F5B-93DD-74F8C4F2372D}" dt="2018-08-15T14:35:37.268" v="27" actId="2696"/>
        <pc:sldMkLst>
          <pc:docMk/>
          <pc:sldMk cId="164819143" sldId="1243"/>
        </pc:sldMkLst>
      </pc:sldChg>
      <pc:sldChg chg="modSp add">
        <pc:chgData name="Matt Wolodarsky" userId="99356ab2-d6c6-4013-9538-a530dfe301a2" providerId="ADAL" clId="{24B7D581-9076-4F5B-93DD-74F8C4F2372D}" dt="2018-08-15T14:37:04.801" v="51" actId="6549"/>
        <pc:sldMkLst>
          <pc:docMk/>
          <pc:sldMk cId="258362843" sldId="1245"/>
        </pc:sldMkLst>
        <pc:spChg chg="mod">
          <ac:chgData name="Matt Wolodarsky" userId="99356ab2-d6c6-4013-9538-a530dfe301a2" providerId="ADAL" clId="{24B7D581-9076-4F5B-93DD-74F8C4F2372D}" dt="2018-08-15T14:37:04.801" v="51" actId="6549"/>
          <ac:spMkLst>
            <pc:docMk/>
            <pc:sldMk cId="258362843" sldId="1245"/>
            <ac:spMk id="3" creationId="{00000000-0000-0000-0000-000000000000}"/>
          </ac:spMkLst>
        </pc:spChg>
      </pc:sldChg>
      <pc:sldChg chg="add">
        <pc:chgData name="Matt Wolodarsky" userId="99356ab2-d6c6-4013-9538-a530dfe301a2" providerId="ADAL" clId="{24B7D581-9076-4F5B-93DD-74F8C4F2372D}" dt="2018-08-15T14:36:18.916" v="29"/>
        <pc:sldMkLst>
          <pc:docMk/>
          <pc:sldMk cId="2380982709" sldId="1246"/>
        </pc:sldMkLst>
      </pc:sldChg>
      <pc:sldChg chg="delSp modSp add">
        <pc:chgData name="Matt Wolodarsky" userId="99356ab2-d6c6-4013-9538-a530dfe301a2" providerId="ADAL" clId="{24B7D581-9076-4F5B-93DD-74F8C4F2372D}" dt="2018-08-15T14:41:50.793" v="205" actId="478"/>
        <pc:sldMkLst>
          <pc:docMk/>
          <pc:sldMk cId="1465538688" sldId="1247"/>
        </pc:sldMkLst>
        <pc:spChg chg="mod">
          <ac:chgData name="Matt Wolodarsky" userId="99356ab2-d6c6-4013-9538-a530dfe301a2" providerId="ADAL" clId="{24B7D581-9076-4F5B-93DD-74F8C4F2372D}" dt="2018-08-15T14:41:36.636" v="203" actId="6549"/>
          <ac:spMkLst>
            <pc:docMk/>
            <pc:sldMk cId="1465538688" sldId="1247"/>
            <ac:spMk id="2" creationId="{00000000-0000-0000-0000-000000000000}"/>
          </ac:spMkLst>
        </pc:spChg>
        <pc:spChg chg="del">
          <ac:chgData name="Matt Wolodarsky" userId="99356ab2-d6c6-4013-9538-a530dfe301a2" providerId="ADAL" clId="{24B7D581-9076-4F5B-93DD-74F8C4F2372D}" dt="2018-08-15T14:41:50.793" v="205" actId="478"/>
          <ac:spMkLst>
            <pc:docMk/>
            <pc:sldMk cId="1465538688" sldId="1247"/>
            <ac:spMk id="4" creationId="{00000000-0000-0000-0000-000000000000}"/>
          </ac:spMkLst>
        </pc:spChg>
        <pc:spChg chg="del">
          <ac:chgData name="Matt Wolodarsky" userId="99356ab2-d6c6-4013-9538-a530dfe301a2" providerId="ADAL" clId="{24B7D581-9076-4F5B-93DD-74F8C4F2372D}" dt="2018-08-15T14:41:50.793" v="205" actId="478"/>
          <ac:spMkLst>
            <pc:docMk/>
            <pc:sldMk cId="1465538688" sldId="1247"/>
            <ac:spMk id="5" creationId="{00000000-0000-0000-0000-000000000000}"/>
          </ac:spMkLst>
        </pc:spChg>
        <pc:spChg chg="del">
          <ac:chgData name="Matt Wolodarsky" userId="99356ab2-d6c6-4013-9538-a530dfe301a2" providerId="ADAL" clId="{24B7D581-9076-4F5B-93DD-74F8C4F2372D}" dt="2018-08-15T14:41:50.793" v="205" actId="478"/>
          <ac:spMkLst>
            <pc:docMk/>
            <pc:sldMk cId="1465538688" sldId="1247"/>
            <ac:spMk id="6" creationId="{00000000-0000-0000-0000-000000000000}"/>
          </ac:spMkLst>
        </pc:spChg>
        <pc:spChg chg="del">
          <ac:chgData name="Matt Wolodarsky" userId="99356ab2-d6c6-4013-9538-a530dfe301a2" providerId="ADAL" clId="{24B7D581-9076-4F5B-93DD-74F8C4F2372D}" dt="2018-08-15T14:41:50.793" v="205" actId="478"/>
          <ac:spMkLst>
            <pc:docMk/>
            <pc:sldMk cId="1465538688" sldId="1247"/>
            <ac:spMk id="7" creationId="{00000000-0000-0000-0000-000000000000}"/>
          </ac:spMkLst>
        </pc:spChg>
        <pc:spChg chg="del">
          <ac:chgData name="Matt Wolodarsky" userId="99356ab2-d6c6-4013-9538-a530dfe301a2" providerId="ADAL" clId="{24B7D581-9076-4F5B-93DD-74F8C4F2372D}" dt="2018-08-15T14:41:50.793" v="205" actId="478"/>
          <ac:spMkLst>
            <pc:docMk/>
            <pc:sldMk cId="1465538688" sldId="1247"/>
            <ac:spMk id="8" creationId="{00000000-0000-0000-0000-000000000000}"/>
          </ac:spMkLst>
        </pc:spChg>
        <pc:spChg chg="del">
          <ac:chgData name="Matt Wolodarsky" userId="99356ab2-d6c6-4013-9538-a530dfe301a2" providerId="ADAL" clId="{24B7D581-9076-4F5B-93DD-74F8C4F2372D}" dt="2018-08-15T14:41:50.793" v="205" actId="478"/>
          <ac:spMkLst>
            <pc:docMk/>
            <pc:sldMk cId="1465538688" sldId="1247"/>
            <ac:spMk id="9" creationId="{00000000-0000-0000-0000-000000000000}"/>
          </ac:spMkLst>
        </pc:spChg>
        <pc:spChg chg="del">
          <ac:chgData name="Matt Wolodarsky" userId="99356ab2-d6c6-4013-9538-a530dfe301a2" providerId="ADAL" clId="{24B7D581-9076-4F5B-93DD-74F8C4F2372D}" dt="2018-08-15T14:41:50.793" v="205" actId="478"/>
          <ac:spMkLst>
            <pc:docMk/>
            <pc:sldMk cId="1465538688" sldId="1247"/>
            <ac:spMk id="10" creationId="{00000000-0000-0000-0000-000000000000}"/>
          </ac:spMkLst>
        </pc:spChg>
        <pc:spChg chg="del">
          <ac:chgData name="Matt Wolodarsky" userId="99356ab2-d6c6-4013-9538-a530dfe301a2" providerId="ADAL" clId="{24B7D581-9076-4F5B-93DD-74F8C4F2372D}" dt="2018-08-15T14:41:50.793" v="205" actId="478"/>
          <ac:spMkLst>
            <pc:docMk/>
            <pc:sldMk cId="1465538688" sldId="1247"/>
            <ac:spMk id="11" creationId="{00000000-0000-0000-0000-000000000000}"/>
          </ac:spMkLst>
        </pc:spChg>
        <pc:spChg chg="del">
          <ac:chgData name="Matt Wolodarsky" userId="99356ab2-d6c6-4013-9538-a530dfe301a2" providerId="ADAL" clId="{24B7D581-9076-4F5B-93DD-74F8C4F2372D}" dt="2018-08-15T14:41:50.793" v="205" actId="478"/>
          <ac:spMkLst>
            <pc:docMk/>
            <pc:sldMk cId="1465538688" sldId="1247"/>
            <ac:spMk id="12" creationId="{00000000-0000-0000-0000-000000000000}"/>
          </ac:spMkLst>
        </pc:spChg>
        <pc:spChg chg="del">
          <ac:chgData name="Matt Wolodarsky" userId="99356ab2-d6c6-4013-9538-a530dfe301a2" providerId="ADAL" clId="{24B7D581-9076-4F5B-93DD-74F8C4F2372D}" dt="2018-08-15T14:41:50.793" v="205" actId="478"/>
          <ac:spMkLst>
            <pc:docMk/>
            <pc:sldMk cId="1465538688" sldId="1247"/>
            <ac:spMk id="13" creationId="{00000000-0000-0000-0000-000000000000}"/>
          </ac:spMkLst>
        </pc:spChg>
        <pc:spChg chg="del">
          <ac:chgData name="Matt Wolodarsky" userId="99356ab2-d6c6-4013-9538-a530dfe301a2" providerId="ADAL" clId="{24B7D581-9076-4F5B-93DD-74F8C4F2372D}" dt="2018-08-15T14:41:50.793" v="205" actId="478"/>
          <ac:spMkLst>
            <pc:docMk/>
            <pc:sldMk cId="1465538688" sldId="1247"/>
            <ac:spMk id="14" creationId="{00000000-0000-0000-0000-000000000000}"/>
          </ac:spMkLst>
        </pc:spChg>
        <pc:graphicFrameChg chg="modGraphic">
          <ac:chgData name="Matt Wolodarsky" userId="99356ab2-d6c6-4013-9538-a530dfe301a2" providerId="ADAL" clId="{24B7D581-9076-4F5B-93DD-74F8C4F2372D}" dt="2018-08-15T14:41:41.090" v="204" actId="6549"/>
          <ac:graphicFrameMkLst>
            <pc:docMk/>
            <pc:sldMk cId="1465538688" sldId="1247"/>
            <ac:graphicFrameMk id="3" creationId="{00000000-0000-0000-0000-000000000000}"/>
          </ac:graphicFrameMkLst>
        </pc:graphicFrameChg>
      </pc:sldChg>
      <pc:sldChg chg="modSp add">
        <pc:chgData name="Matt Wolodarsky" userId="99356ab2-d6c6-4013-9538-a530dfe301a2" providerId="ADAL" clId="{24B7D581-9076-4F5B-93DD-74F8C4F2372D}" dt="2018-08-15T15:00:28.519" v="264" actId="6549"/>
        <pc:sldMkLst>
          <pc:docMk/>
          <pc:sldMk cId="1136955884" sldId="1248"/>
        </pc:sldMkLst>
        <pc:spChg chg="mod">
          <ac:chgData name="Matt Wolodarsky" userId="99356ab2-d6c6-4013-9538-a530dfe301a2" providerId="ADAL" clId="{24B7D581-9076-4F5B-93DD-74F8C4F2372D}" dt="2018-08-15T14:59:03.859" v="218" actId="20577"/>
          <ac:spMkLst>
            <pc:docMk/>
            <pc:sldMk cId="1136955884" sldId="1248"/>
            <ac:spMk id="2" creationId="{00000000-0000-0000-0000-000000000000}"/>
          </ac:spMkLst>
        </pc:spChg>
        <pc:graphicFrameChg chg="modGraphic">
          <ac:chgData name="Matt Wolodarsky" userId="99356ab2-d6c6-4013-9538-a530dfe301a2" providerId="ADAL" clId="{24B7D581-9076-4F5B-93DD-74F8C4F2372D}" dt="2018-08-15T15:00:28.519" v="264" actId="6549"/>
          <ac:graphicFrameMkLst>
            <pc:docMk/>
            <pc:sldMk cId="1136955884" sldId="1248"/>
            <ac:graphicFrameMk id="13" creationId="{00000000-0000-0000-0000-000000000000}"/>
          </ac:graphicFrameMkLst>
        </pc:graphicFrameChg>
      </pc:sldChg>
      <pc:sldChg chg="modSp">
        <pc:chgData name="Matt Wolodarsky" userId="99356ab2-d6c6-4013-9538-a530dfe301a2" providerId="ADAL" clId="{24B7D581-9076-4F5B-93DD-74F8C4F2372D}" dt="2018-08-15T14:35:17.091" v="16" actId="20577"/>
        <pc:sldMkLst>
          <pc:docMk/>
          <pc:sldMk cId="3791138055" sldId="1520"/>
        </pc:sldMkLst>
        <pc:spChg chg="mod">
          <ac:chgData name="Matt Wolodarsky" userId="99356ab2-d6c6-4013-9538-a530dfe301a2" providerId="ADAL" clId="{24B7D581-9076-4F5B-93DD-74F8C4F2372D}" dt="2018-08-15T14:35:17.091" v="16" actId="20577"/>
          <ac:spMkLst>
            <pc:docMk/>
            <pc:sldMk cId="3791138055" sldId="1520"/>
            <ac:spMk id="4" creationId="{00000000-0000-0000-0000-000000000000}"/>
          </ac:spMkLst>
        </pc:spChg>
      </pc:sldChg>
      <pc:sldChg chg="del">
        <pc:chgData name="Matt Wolodarsky" userId="99356ab2-d6c6-4013-9538-a530dfe301a2" providerId="ADAL" clId="{24B7D581-9076-4F5B-93DD-74F8C4F2372D}" dt="2018-08-15T14:35:31.138" v="20" actId="2696"/>
        <pc:sldMkLst>
          <pc:docMk/>
          <pc:sldMk cId="2915351028" sldId="1521"/>
        </pc:sldMkLst>
      </pc:sldChg>
      <pc:sldChg chg="del">
        <pc:chgData name="Matt Wolodarsky" userId="99356ab2-d6c6-4013-9538-a530dfe301a2" providerId="ADAL" clId="{24B7D581-9076-4F5B-93DD-74F8C4F2372D}" dt="2018-08-15T14:35:27.678" v="18" actId="2696"/>
        <pc:sldMkLst>
          <pc:docMk/>
          <pc:sldMk cId="2189523871" sldId="1522"/>
        </pc:sldMkLst>
      </pc:sldChg>
      <pc:sldChg chg="del">
        <pc:chgData name="Matt Wolodarsky" userId="99356ab2-d6c6-4013-9538-a530dfe301a2" providerId="ADAL" clId="{24B7D581-9076-4F5B-93DD-74F8C4F2372D}" dt="2018-08-15T15:00:43.852" v="266" actId="2696"/>
        <pc:sldMkLst>
          <pc:docMk/>
          <pc:sldMk cId="1101897557" sldId="1523"/>
        </pc:sldMkLst>
      </pc:sldChg>
      <pc:sldChg chg="del">
        <pc:chgData name="Matt Wolodarsky" userId="99356ab2-d6c6-4013-9538-a530dfe301a2" providerId="ADAL" clId="{24B7D581-9076-4F5B-93DD-74F8C4F2372D}" dt="2018-08-15T15:00:43.871" v="267" actId="2696"/>
        <pc:sldMkLst>
          <pc:docMk/>
          <pc:sldMk cId="1119959365" sldId="1524"/>
        </pc:sldMkLst>
      </pc:sldChg>
      <pc:sldChg chg="del">
        <pc:chgData name="Matt Wolodarsky" userId="99356ab2-d6c6-4013-9538-a530dfe301a2" providerId="ADAL" clId="{24B7D581-9076-4F5B-93DD-74F8C4F2372D}" dt="2018-08-15T15:00:43.891" v="268" actId="2696"/>
        <pc:sldMkLst>
          <pc:docMk/>
          <pc:sldMk cId="4053077922" sldId="1525"/>
        </pc:sldMkLst>
      </pc:sldChg>
      <pc:sldChg chg="addSp modSp add">
        <pc:chgData name="Matt Wolodarsky" userId="99356ab2-d6c6-4013-9538-a530dfe301a2" providerId="ADAL" clId="{24B7D581-9076-4F5B-93DD-74F8C4F2372D}" dt="2018-08-15T14:40:03.054" v="130" actId="1076"/>
        <pc:sldMkLst>
          <pc:docMk/>
          <pc:sldMk cId="2400588417" sldId="1526"/>
        </pc:sldMkLst>
        <pc:spChg chg="mod">
          <ac:chgData name="Matt Wolodarsky" userId="99356ab2-d6c6-4013-9538-a530dfe301a2" providerId="ADAL" clId="{24B7D581-9076-4F5B-93DD-74F8C4F2372D}" dt="2018-08-15T14:38:57.191" v="111" actId="6549"/>
          <ac:spMkLst>
            <pc:docMk/>
            <pc:sldMk cId="2400588417" sldId="1526"/>
            <ac:spMk id="2" creationId="{00000000-0000-0000-0000-000000000000}"/>
          </ac:spMkLst>
        </pc:spChg>
        <pc:spChg chg="add mod">
          <ac:chgData name="Matt Wolodarsky" userId="99356ab2-d6c6-4013-9538-a530dfe301a2" providerId="ADAL" clId="{24B7D581-9076-4F5B-93DD-74F8C4F2372D}" dt="2018-08-15T14:40:03.054" v="130" actId="1076"/>
          <ac:spMkLst>
            <pc:docMk/>
            <pc:sldMk cId="2400588417" sldId="1526"/>
            <ac:spMk id="3" creationId="{476F1925-7A1A-4CB7-A264-D2664A2DE5C6}"/>
          </ac:spMkLst>
        </pc:spChg>
        <pc:graphicFrameChg chg="modGraphic">
          <ac:chgData name="Matt Wolodarsky" userId="99356ab2-d6c6-4013-9538-a530dfe301a2" providerId="ADAL" clId="{24B7D581-9076-4F5B-93DD-74F8C4F2372D}" dt="2018-08-15T14:38:49.525" v="109" actId="20577"/>
          <ac:graphicFrameMkLst>
            <pc:docMk/>
            <pc:sldMk cId="2400588417" sldId="1526"/>
            <ac:graphicFrameMk id="13" creationId="{00000000-0000-0000-0000-000000000000}"/>
          </ac:graphicFrameMkLst>
        </pc:graphicFrameChg>
      </pc:sldChg>
      <pc:sldChg chg="add del">
        <pc:chgData name="Matt Wolodarsky" userId="99356ab2-d6c6-4013-9538-a530dfe301a2" providerId="ADAL" clId="{24B7D581-9076-4F5B-93DD-74F8C4F2372D}" dt="2018-08-15T14:37:34.742" v="53" actId="2696"/>
        <pc:sldMkLst>
          <pc:docMk/>
          <pc:sldMk cId="3866356907" sldId="1526"/>
        </pc:sldMkLst>
      </pc:sldChg>
      <pc:sldChg chg="addSp modSp add">
        <pc:chgData name="Matt Wolodarsky" userId="99356ab2-d6c6-4013-9538-a530dfe301a2" providerId="ADAL" clId="{24B7D581-9076-4F5B-93DD-74F8C4F2372D}" dt="2018-08-15T14:42:05.547" v="207" actId="20577"/>
        <pc:sldMkLst>
          <pc:docMk/>
          <pc:sldMk cId="3740546910" sldId="1527"/>
        </pc:sldMkLst>
        <pc:spChg chg="mod">
          <ac:chgData name="Matt Wolodarsky" userId="99356ab2-d6c6-4013-9538-a530dfe301a2" providerId="ADAL" clId="{24B7D581-9076-4F5B-93DD-74F8C4F2372D}" dt="2018-08-15T14:42:05.547" v="207" actId="20577"/>
          <ac:spMkLst>
            <pc:docMk/>
            <pc:sldMk cId="3740546910" sldId="1527"/>
            <ac:spMk id="2" creationId="{00000000-0000-0000-0000-000000000000}"/>
          </ac:spMkLst>
        </pc:spChg>
        <pc:spChg chg="add">
          <ac:chgData name="Matt Wolodarsky" userId="99356ab2-d6c6-4013-9538-a530dfe301a2" providerId="ADAL" clId="{24B7D581-9076-4F5B-93DD-74F8C4F2372D}" dt="2018-08-15T14:41:58.659" v="206"/>
          <ac:spMkLst>
            <pc:docMk/>
            <pc:sldMk cId="3740546910" sldId="1527"/>
            <ac:spMk id="15" creationId="{E939ED96-A402-4AD4-8AE5-ED77EB454DFA}"/>
          </ac:spMkLst>
        </pc:spChg>
      </pc:sldChg>
      <pc:sldChg chg="addSp add">
        <pc:chgData name="Matt Wolodarsky" userId="99356ab2-d6c6-4013-9538-a530dfe301a2" providerId="ADAL" clId="{24B7D581-9076-4F5B-93DD-74F8C4F2372D}" dt="2018-08-15T15:00:35.223" v="265"/>
        <pc:sldMkLst>
          <pc:docMk/>
          <pc:sldMk cId="2919252973" sldId="1528"/>
        </pc:sldMkLst>
        <pc:spChg chg="add">
          <ac:chgData name="Matt Wolodarsky" userId="99356ab2-d6c6-4013-9538-a530dfe301a2" providerId="ADAL" clId="{24B7D581-9076-4F5B-93DD-74F8C4F2372D}" dt="2018-08-15T15:00:35.223" v="265"/>
          <ac:spMkLst>
            <pc:docMk/>
            <pc:sldMk cId="2919252973" sldId="1528"/>
            <ac:spMk id="4" creationId="{E73F3E5D-7FE2-44B0-9B0D-B44535EBF88D}"/>
          </ac:spMkLst>
        </pc:spChg>
      </pc:sldChg>
      <pc:sldChg chg="addSp modSp add">
        <pc:chgData name="Matt Wolodarsky" userId="99356ab2-d6c6-4013-9538-a530dfe301a2" providerId="ADAL" clId="{24B7D581-9076-4F5B-93DD-74F8C4F2372D}" dt="2018-08-15T15:07:16.703" v="380" actId="6549"/>
        <pc:sldMkLst>
          <pc:docMk/>
          <pc:sldMk cId="1155223477" sldId="1529"/>
        </pc:sldMkLst>
        <pc:spChg chg="add">
          <ac:chgData name="Matt Wolodarsky" userId="99356ab2-d6c6-4013-9538-a530dfe301a2" providerId="ADAL" clId="{24B7D581-9076-4F5B-93DD-74F8C4F2372D}" dt="2018-08-15T15:05:44.921" v="372"/>
          <ac:spMkLst>
            <pc:docMk/>
            <pc:sldMk cId="1155223477" sldId="1529"/>
            <ac:spMk id="4" creationId="{6756177B-B5C6-4DAE-A111-074EC495368D}"/>
          </ac:spMkLst>
        </pc:spChg>
        <pc:graphicFrameChg chg="modGraphic">
          <ac:chgData name="Matt Wolodarsky" userId="99356ab2-d6c6-4013-9538-a530dfe301a2" providerId="ADAL" clId="{24B7D581-9076-4F5B-93DD-74F8C4F2372D}" dt="2018-08-15T15:07:16.703" v="380" actId="6549"/>
          <ac:graphicFrameMkLst>
            <pc:docMk/>
            <pc:sldMk cId="1155223477" sldId="1529"/>
            <ac:graphicFrameMk id="3" creationId="{00000000-0000-0000-0000-000000000000}"/>
          </ac:graphicFrameMkLst>
        </pc:graphicFrameChg>
      </pc:sldChg>
      <pc:sldMasterChg chg="delSldLayout modSldLayout">
        <pc:chgData name="Matt Wolodarsky" userId="99356ab2-d6c6-4013-9538-a530dfe301a2" providerId="ADAL" clId="{24B7D581-9076-4F5B-93DD-74F8C4F2372D}" dt="2018-08-15T14:36:28.301" v="31" actId="478"/>
        <pc:sldMasterMkLst>
          <pc:docMk/>
          <pc:sldMasterMk cId="3588427678" sldId="2147484229"/>
        </pc:sldMasterMkLst>
        <pc:sldLayoutChg chg="delSp">
          <pc:chgData name="Matt Wolodarsky" userId="99356ab2-d6c6-4013-9538-a530dfe301a2" providerId="ADAL" clId="{24B7D581-9076-4F5B-93DD-74F8C4F2372D}" dt="2018-08-15T14:36:28.301" v="31" actId="478"/>
          <pc:sldLayoutMkLst>
            <pc:docMk/>
            <pc:sldMasterMk cId="3588427678" sldId="2147484229"/>
            <pc:sldLayoutMk cId="2189335521" sldId="2147484247"/>
          </pc:sldLayoutMkLst>
          <pc:picChg chg="del">
            <ac:chgData name="Matt Wolodarsky" userId="99356ab2-d6c6-4013-9538-a530dfe301a2" providerId="ADAL" clId="{24B7D581-9076-4F5B-93DD-74F8C4F2372D}" dt="2018-08-15T14:36:27.307" v="30" actId="478"/>
            <ac:picMkLst>
              <pc:docMk/>
              <pc:sldMasterMk cId="3588427678" sldId="2147484229"/>
              <pc:sldLayoutMk cId="2189335521" sldId="2147484247"/>
              <ac:picMk id="3" creationId="{3852273B-62B3-4D5B-A43F-BC8B7B067164}"/>
            </ac:picMkLst>
          </pc:picChg>
          <pc:picChg chg="del">
            <ac:chgData name="Matt Wolodarsky" userId="99356ab2-d6c6-4013-9538-a530dfe301a2" providerId="ADAL" clId="{24B7D581-9076-4F5B-93DD-74F8C4F2372D}" dt="2018-08-15T14:36:28.301" v="31" actId="478"/>
            <ac:picMkLst>
              <pc:docMk/>
              <pc:sldMasterMk cId="3588427678" sldId="2147484229"/>
              <pc:sldLayoutMk cId="2189335521" sldId="2147484247"/>
              <ac:picMk id="4" creationId="{3E4E2D55-5056-4859-9821-89EAE83224EF}"/>
            </ac:picMkLst>
          </pc:picChg>
        </pc:sldLayoutChg>
        <pc:sldLayoutChg chg="del">
          <pc:chgData name="Matt Wolodarsky" userId="99356ab2-d6c6-4013-9538-a530dfe301a2" providerId="ADAL" clId="{24B7D581-9076-4F5B-93DD-74F8C4F2372D}" dt="2018-08-15T14:35:33.794" v="23" actId="2696"/>
          <pc:sldLayoutMkLst>
            <pc:docMk/>
            <pc:sldMasterMk cId="3588427678" sldId="2147484229"/>
            <pc:sldLayoutMk cId="3741243235" sldId="2147484515"/>
          </pc:sldLayoutMkLst>
        </pc:sldLayoutChg>
        <pc:sldLayoutChg chg="del">
          <pc:chgData name="Matt Wolodarsky" userId="99356ab2-d6c6-4013-9538-a530dfe301a2" providerId="ADAL" clId="{24B7D581-9076-4F5B-93DD-74F8C4F2372D}" dt="2018-08-15T14:35:37.269" v="28" actId="2696"/>
          <pc:sldLayoutMkLst>
            <pc:docMk/>
            <pc:sldMasterMk cId="3588427678" sldId="2147484229"/>
            <pc:sldLayoutMk cId="2028675396" sldId="2147484516"/>
          </pc:sldLayoutMkLst>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Header Placeholder 5"/>
          <p:cNvSpPr>
            <a:spLocks noGrp="1"/>
          </p:cNvSpPr>
          <p:nvPr>
            <p:ph type="hdr" sz="quarter"/>
          </p:nvPr>
        </p:nvSpPr>
        <p:spPr>
          <a:xfrm>
            <a:off x="0" y="-11574"/>
            <a:ext cx="2971800" cy="457200"/>
          </a:xfrm>
          <a:prstGeom prst="rect">
            <a:avLst/>
          </a:prstGeom>
        </p:spPr>
        <p:txBody>
          <a:bodyPr vert="horz" lIns="91440" tIns="45720" rIns="91440" bIns="45720" rtlCol="0"/>
          <a:lstStyle>
            <a:lvl1pPr algn="l">
              <a:defRPr sz="1200"/>
            </a:lvl1pPr>
          </a:lstStyle>
          <a:p>
            <a:endParaRPr lang="en-US">
              <a:latin typeface="Segoe UI" pitchFamily="34" charset="0"/>
            </a:endParaRPr>
          </a:p>
        </p:txBody>
      </p:sp>
      <p:sp>
        <p:nvSpPr>
          <p:cNvPr id="7" name="Date Placeholder 6"/>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8E6C259-2A52-448A-81C0-44AB376059DE}" type="datetime8">
              <a:rPr lang="en-US" smtClean="0">
                <a:latin typeface="Segoe UI" pitchFamily="34" charset="0"/>
              </a:rPr>
              <a:t>8/15/2018 10:34 AM</a:t>
            </a:fld>
            <a:endParaRPr lang="en-US">
              <a:latin typeface="Segoe UI" pitchFamily="34" charset="0"/>
            </a:endParaRPr>
          </a:p>
        </p:txBody>
      </p:sp>
      <p:sp>
        <p:nvSpPr>
          <p:cNvPr id="8" name="Footer Placeholder 7"/>
          <p:cNvSpPr>
            <a:spLocks noGrp="1"/>
          </p:cNvSpPr>
          <p:nvPr>
            <p:ph type="ftr" sz="quarter" idx="2"/>
          </p:nvPr>
        </p:nvSpPr>
        <p:spPr>
          <a:xfrm>
            <a:off x="0" y="8685213"/>
            <a:ext cx="5795010" cy="332434"/>
          </a:xfrm>
          <a:prstGeom prst="rect">
            <a:avLst/>
          </a:prstGeom>
        </p:spPr>
        <p:txBody>
          <a:bodyPr vert="horz" lIns="91440" tIns="45720" rIns="91440" bIns="45720" rtlCol="0" anchor="b"/>
          <a:lstStyle>
            <a:lvl1pPr algn="l">
              <a:defRPr sz="1200"/>
            </a:lvl1pPr>
          </a:lstStyle>
          <a:p>
            <a:pPr marL="398463" defTabSz="914099" eaLnBrk="0" hangingPunct="0"/>
            <a:r>
              <a:rPr lang="en-US" sz="400">
                <a:gradFill>
                  <a:gsLst>
                    <a:gs pos="0">
                      <a:schemeClr val="tx1"/>
                    </a:gs>
                    <a:gs pos="100000">
                      <a:schemeClr val="tx1"/>
                    </a:gs>
                  </a:gsLst>
                  <a:lin ang="5400000" scaled="0"/>
                </a:gradFill>
                <a:latin typeface="Segoe UI" pitchFamily="34" charset="0"/>
                <a:ea typeface="Segoe UI" pitchFamily="34" charset="0"/>
                <a:cs typeface="Segoe UI" pitchFamily="34" charset="0"/>
              </a:rPr>
              <a:t>© Microsoft Corporation. All rights reserved. MICROSOFT MAKES NO WARRANTIES, EXPRESS, IMPLIED OR STATUTORY, AS TO THE INFORMATION IN THIS PRESENTATION.</a:t>
            </a:r>
          </a:p>
        </p:txBody>
      </p:sp>
      <p:sp>
        <p:nvSpPr>
          <p:cNvPr id="9" name="Slide Number Placeholder 8"/>
          <p:cNvSpPr>
            <a:spLocks noGrp="1"/>
          </p:cNvSpPr>
          <p:nvPr>
            <p:ph type="sldNum" sz="quarter" idx="3"/>
          </p:nvPr>
        </p:nvSpPr>
        <p:spPr>
          <a:xfrm>
            <a:off x="5783579" y="8685213"/>
            <a:ext cx="1072833" cy="457200"/>
          </a:xfrm>
          <a:prstGeom prst="rect">
            <a:avLst/>
          </a:prstGeom>
        </p:spPr>
        <p:txBody>
          <a:bodyPr vert="horz" lIns="91440" tIns="45720" rIns="91440" bIns="45720" rtlCol="0" anchor="b"/>
          <a:lstStyle>
            <a:lvl1pPr algn="r">
              <a:defRPr sz="1200"/>
            </a:lvl1pPr>
          </a:lstStyle>
          <a:p>
            <a:fld id="{0EC9E9D6-92A0-482B-A603-C9BA7FFB8190}" type="slidenum">
              <a:rPr lang="en-US" smtClean="0">
                <a:latin typeface="Segoe UI" pitchFamily="34" charset="0"/>
              </a:rPr>
              <a:t>‹#›</a:t>
            </a:fld>
            <a:endParaRPr lang="en-US">
              <a:latin typeface="Segoe UI" pitchFamily="34" charset="0"/>
            </a:endParaRPr>
          </a:p>
        </p:txBody>
      </p:sp>
    </p:spTree>
    <p:extLst>
      <p:ext uri="{BB962C8B-B14F-4D97-AF65-F5344CB8AC3E}">
        <p14:creationId xmlns:p14="http://schemas.microsoft.com/office/powerpoint/2010/main" val="3904595630"/>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Header Placeholder 7"/>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Segoe UI" pitchFamily="34" charset="0"/>
              </a:defRPr>
            </a:lvl1pPr>
          </a:lstStyle>
          <a:p>
            <a:endParaRPr lang="en-US"/>
          </a:p>
        </p:txBody>
      </p:sp>
      <p:sp>
        <p:nvSpPr>
          <p:cNvPr id="9" name="Slide Image Placeholder 8"/>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10" name="Footer Placeholder 9"/>
          <p:cNvSpPr>
            <a:spLocks noGrp="1"/>
          </p:cNvSpPr>
          <p:nvPr>
            <p:ph type="ftr" sz="quarter" idx="4"/>
          </p:nvPr>
        </p:nvSpPr>
        <p:spPr>
          <a:xfrm>
            <a:off x="0" y="8686800"/>
            <a:ext cx="5920740" cy="355964"/>
          </a:xfrm>
          <a:prstGeom prst="rect">
            <a:avLst/>
          </a:prstGeom>
        </p:spPr>
        <p:txBody>
          <a:bodyPr vert="horz" lIns="91440" tIns="45720" rIns="91440" bIns="45720" rtlCol="0" anchor="b"/>
          <a:lstStyle>
            <a:lvl1pPr marL="571500" indent="0" algn="l">
              <a:defRPr sz="1200"/>
            </a:lvl1pPr>
          </a:lstStyle>
          <a:p>
            <a:pPr defTabSz="914099" eaLnBrk="0" hangingPunct="0"/>
            <a:r>
              <a:rPr lang="en-US" sz="400">
                <a:gradFill>
                  <a:gsLst>
                    <a:gs pos="0">
                      <a:prstClr val="black"/>
                    </a:gs>
                    <a:gs pos="100000">
                      <a:prstClr val="black"/>
                    </a:gs>
                  </a:gsLst>
                  <a:lin ang="5400000" scaled="0"/>
                </a:gradFill>
                <a:latin typeface="Segoe UI" pitchFamily="34" charset="0"/>
                <a:ea typeface="Segoe UI" pitchFamily="34" charset="0"/>
                <a:cs typeface="Segoe UI" pitchFamily="34" charset="0"/>
              </a:rPr>
              <a:t>© Microsoft Corporation. All rights reserved. MICROSOFT MAKES NO WARRANTIES, EXPRESS, IMPLIED OR STATUTORY, AS TO THE INFORMATION IN THIS PRESENTATION.</a:t>
            </a:r>
          </a:p>
        </p:txBody>
      </p:sp>
      <p:sp>
        <p:nvSpPr>
          <p:cNvPr id="11" name="Date Placeholder 10"/>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Segoe UI" pitchFamily="34" charset="0"/>
              </a:defRPr>
            </a:lvl1pPr>
          </a:lstStyle>
          <a:p>
            <a:fld id="{D2A74539-9D53-47F8-921A-F5410B2E05C3}" type="datetime8">
              <a:rPr lang="en-US" smtClean="0"/>
              <a:t>8/15/2018 10:34 AM</a:t>
            </a:fld>
            <a:endParaRPr lang="en-US"/>
          </a:p>
        </p:txBody>
      </p:sp>
      <p:sp>
        <p:nvSpPr>
          <p:cNvPr id="12" name="Notes Placeholder 11"/>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Slide Number Placeholder 12"/>
          <p:cNvSpPr>
            <a:spLocks noGrp="1"/>
          </p:cNvSpPr>
          <p:nvPr>
            <p:ph type="sldNum" sz="quarter" idx="5"/>
          </p:nvPr>
        </p:nvSpPr>
        <p:spPr>
          <a:xfrm>
            <a:off x="5909309" y="8685213"/>
            <a:ext cx="947103" cy="457200"/>
          </a:xfrm>
          <a:prstGeom prst="rect">
            <a:avLst/>
          </a:prstGeom>
        </p:spPr>
        <p:txBody>
          <a:bodyPr vert="horz" lIns="91440" tIns="45720" rIns="91440" bIns="45720" rtlCol="0" anchor="b"/>
          <a:lstStyle>
            <a:lvl1pPr algn="r">
              <a:defRPr sz="1200">
                <a:latin typeface="Segoe UI" pitchFamily="34" charset="0"/>
              </a:defRPr>
            </a:lvl1pPr>
          </a:lstStyle>
          <a:p>
            <a:fld id="{B4008EB6-D09E-4580-8CD6-DDB14511944F}" type="slidenum">
              <a:rPr lang="en-US" smtClean="0"/>
              <a:pPr/>
              <a:t>‹#›</a:t>
            </a:fld>
            <a:endParaRPr lang="en-US"/>
          </a:p>
        </p:txBody>
      </p:sp>
    </p:spTree>
    <p:extLst>
      <p:ext uri="{BB962C8B-B14F-4D97-AF65-F5344CB8AC3E}">
        <p14:creationId xmlns:p14="http://schemas.microsoft.com/office/powerpoint/2010/main" val="2624648265"/>
      </p:ext>
    </p:extLst>
  </p:cSld>
  <p:clrMap bg1="lt1" tx1="dk1" bg2="lt2" tx2="dk2" accent1="accent1" accent2="accent2" accent3="accent3" accent4="accent4" accent5="accent5" accent6="accent6" hlink="hlink" folHlink="folHlink"/>
  <p:hf/>
  <p:notesStyle>
    <a:lvl1pPr marL="0" algn="l" defTabSz="932742" rtl="0" eaLnBrk="1" latinLnBrk="0" hangingPunct="1">
      <a:lnSpc>
        <a:spcPct val="90000"/>
      </a:lnSpc>
      <a:spcAft>
        <a:spcPts val="340"/>
      </a:spcAft>
      <a:defRPr sz="900" kern="1200">
        <a:solidFill>
          <a:schemeClr val="tx1"/>
        </a:solidFill>
        <a:latin typeface="Segoe UI Light" pitchFamily="34" charset="0"/>
        <a:ea typeface="+mn-ea"/>
        <a:cs typeface="+mn-cs"/>
      </a:defRPr>
    </a:lvl1pPr>
    <a:lvl2pPr marL="217262" indent="-107956" algn="l" defTabSz="932742" rtl="0" eaLnBrk="1" latinLnBrk="0" hangingPunct="1">
      <a:lnSpc>
        <a:spcPct val="90000"/>
      </a:lnSpc>
      <a:spcAft>
        <a:spcPts val="340"/>
      </a:spcAft>
      <a:buFont typeface="Arial" pitchFamily="34" charset="0"/>
      <a:buChar char="•"/>
      <a:defRPr sz="900" kern="1200">
        <a:solidFill>
          <a:schemeClr val="tx1"/>
        </a:solidFill>
        <a:latin typeface="Segoe UI Light" pitchFamily="34" charset="0"/>
        <a:ea typeface="+mn-ea"/>
        <a:cs typeface="+mn-cs"/>
      </a:defRPr>
    </a:lvl2pPr>
    <a:lvl3pPr marL="334664" indent="-117403" algn="l" defTabSz="932742" rtl="0" eaLnBrk="1" latinLnBrk="0" hangingPunct="1">
      <a:lnSpc>
        <a:spcPct val="90000"/>
      </a:lnSpc>
      <a:spcAft>
        <a:spcPts val="340"/>
      </a:spcAft>
      <a:buFont typeface="Arial" pitchFamily="34" charset="0"/>
      <a:buChar char="•"/>
      <a:defRPr sz="900" kern="1200">
        <a:solidFill>
          <a:schemeClr val="tx1"/>
        </a:solidFill>
        <a:latin typeface="Segoe UI Light" pitchFamily="34" charset="0"/>
        <a:ea typeface="+mn-ea"/>
        <a:cs typeface="+mn-cs"/>
      </a:defRPr>
    </a:lvl3pPr>
    <a:lvl4pPr marL="492551" indent="-149789" algn="l" defTabSz="932742" rtl="0" eaLnBrk="1" latinLnBrk="0" hangingPunct="1">
      <a:lnSpc>
        <a:spcPct val="90000"/>
      </a:lnSpc>
      <a:spcAft>
        <a:spcPts val="340"/>
      </a:spcAft>
      <a:buFont typeface="Arial" pitchFamily="34" charset="0"/>
      <a:buChar char="•"/>
      <a:defRPr sz="900" kern="1200">
        <a:solidFill>
          <a:schemeClr val="tx1"/>
        </a:solidFill>
        <a:latin typeface="Segoe UI Light" pitchFamily="34" charset="0"/>
        <a:ea typeface="+mn-ea"/>
        <a:cs typeface="+mn-cs"/>
      </a:defRPr>
    </a:lvl4pPr>
    <a:lvl5pPr marL="627496" indent="-117403" algn="l" defTabSz="932742" rtl="0" eaLnBrk="1" latinLnBrk="0" hangingPunct="1">
      <a:lnSpc>
        <a:spcPct val="90000"/>
      </a:lnSpc>
      <a:spcAft>
        <a:spcPts val="340"/>
      </a:spcAft>
      <a:buFont typeface="Arial" pitchFamily="34" charset="0"/>
      <a:buChar char="•"/>
      <a:defRPr sz="900" kern="1200">
        <a:solidFill>
          <a:schemeClr val="tx1"/>
        </a:solidFill>
        <a:latin typeface="Segoe UI Light" pitchFamily="34" charset="0"/>
        <a:ea typeface="+mn-ea"/>
        <a:cs typeface="+mn-cs"/>
      </a:defRPr>
    </a:lvl5pPr>
    <a:lvl6pPr marL="2331856" algn="l" defTabSz="932742" rtl="0" eaLnBrk="1" latinLnBrk="0" hangingPunct="1">
      <a:defRPr sz="1200" kern="1200">
        <a:solidFill>
          <a:schemeClr val="tx1"/>
        </a:solidFill>
        <a:latin typeface="+mn-lt"/>
        <a:ea typeface="+mn-ea"/>
        <a:cs typeface="+mn-cs"/>
      </a:defRPr>
    </a:lvl6pPr>
    <a:lvl7pPr marL="2798226" algn="l" defTabSz="932742" rtl="0" eaLnBrk="1" latinLnBrk="0" hangingPunct="1">
      <a:defRPr sz="1200" kern="1200">
        <a:solidFill>
          <a:schemeClr val="tx1"/>
        </a:solidFill>
        <a:latin typeface="+mn-lt"/>
        <a:ea typeface="+mn-ea"/>
        <a:cs typeface="+mn-cs"/>
      </a:defRPr>
    </a:lvl7pPr>
    <a:lvl8pPr marL="3264597" algn="l" defTabSz="932742" rtl="0" eaLnBrk="1" latinLnBrk="0" hangingPunct="1">
      <a:defRPr sz="1200" kern="1200">
        <a:solidFill>
          <a:schemeClr val="tx1"/>
        </a:solidFill>
        <a:latin typeface="+mn-lt"/>
        <a:ea typeface="+mn-ea"/>
        <a:cs typeface="+mn-cs"/>
      </a:defRPr>
    </a:lvl8pPr>
    <a:lvl9pPr marL="3730969" algn="l" defTabSz="932742"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endParaRPr lang="en-US"/>
          </a:p>
        </p:txBody>
      </p:sp>
      <p:sp>
        <p:nvSpPr>
          <p:cNvPr id="5" name="Footer Placeholder 4"/>
          <p:cNvSpPr>
            <a:spLocks noGrp="1"/>
          </p:cNvSpPr>
          <p:nvPr>
            <p:ph type="ftr" sz="quarter" idx="11"/>
          </p:nvPr>
        </p:nvSpPr>
        <p:spPr/>
        <p:txBody>
          <a:bodyPr/>
          <a:lstStyle/>
          <a:p>
            <a:pPr defTabSz="914099" eaLnBrk="0" hangingPunct="0"/>
            <a:r>
              <a:rPr lang="en-US" sz="400">
                <a:gradFill>
                  <a:gsLst>
                    <a:gs pos="0">
                      <a:prstClr val="black"/>
                    </a:gs>
                    <a:gs pos="100000">
                      <a:prstClr val="black"/>
                    </a:gs>
                  </a:gsLst>
                  <a:lin ang="5400000" scaled="0"/>
                </a:gradFill>
                <a:latin typeface="Segoe UI" pitchFamily="34" charset="0"/>
                <a:ea typeface="Segoe UI" pitchFamily="34" charset="0"/>
                <a:cs typeface="Segoe UI" pitchFamily="34" charset="0"/>
              </a:rPr>
              <a:t>© Microsoft Corporation. All rights reserved. MICROSOFT MAKES NO WARRANTIES, EXPRESS, IMPLIED OR STATUTORY, AS TO THE INFORMATION IN THIS PRESENTATION.</a:t>
            </a:r>
          </a:p>
        </p:txBody>
      </p:sp>
      <p:sp>
        <p:nvSpPr>
          <p:cNvPr id="6" name="Date Placeholder 5"/>
          <p:cNvSpPr>
            <a:spLocks noGrp="1"/>
          </p:cNvSpPr>
          <p:nvPr>
            <p:ph type="dt" idx="12"/>
          </p:nvPr>
        </p:nvSpPr>
        <p:spPr/>
        <p:txBody>
          <a:bodyPr/>
          <a:lstStyle/>
          <a:p>
            <a:fld id="{EFE13E35-98FA-43E7-9827-24FFDECD3DCE}" type="datetime8">
              <a:rPr lang="en-US" smtClean="0"/>
              <a:t>8/15/2018 10:34 AM</a:t>
            </a:fld>
            <a:endParaRPr lang="en-US"/>
          </a:p>
        </p:txBody>
      </p:sp>
      <p:sp>
        <p:nvSpPr>
          <p:cNvPr id="7" name="Slide Number Placeholder 6"/>
          <p:cNvSpPr>
            <a:spLocks noGrp="1"/>
          </p:cNvSpPr>
          <p:nvPr>
            <p:ph type="sldNum" sz="quarter" idx="13"/>
          </p:nvPr>
        </p:nvSpPr>
        <p:spPr/>
        <p:txBody>
          <a:bodyPr/>
          <a:lstStyle/>
          <a:p>
            <a:fld id="{B4008EB6-D09E-4580-8CD6-DDB14511944F}" type="slidenum">
              <a:rPr lang="en-US" smtClean="0"/>
              <a:pPr/>
              <a:t>1</a:t>
            </a:fld>
            <a:endParaRPr lang="en-US"/>
          </a:p>
        </p:txBody>
      </p:sp>
    </p:spTree>
    <p:extLst>
      <p:ext uri="{BB962C8B-B14F-4D97-AF65-F5344CB8AC3E}">
        <p14:creationId xmlns:p14="http://schemas.microsoft.com/office/powerpoint/2010/main" val="14674093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4008EB6-D09E-4580-8CD6-DDB14511944F}" type="slidenum">
              <a:rPr kumimoji="0" lang="en-US" sz="1800" b="0" i="0" u="none" strike="noStrike" kern="0" cap="none" spc="0" normalizeH="0" baseline="0" noProof="0" smtClean="0">
                <a:ln>
                  <a:noFill/>
                </a:ln>
                <a:solidFill>
                  <a:sysClr val="windowText" lastClr="000000"/>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800" b="0" i="0" u="none" strike="noStrike" kern="0" cap="none" spc="0" normalizeH="0" baseline="0" noProof="0" dirty="0">
              <a:ln>
                <a:noFill/>
              </a:ln>
              <a:solidFill>
                <a:sysClr val="windowText" lastClr="000000"/>
              </a:solidFill>
              <a:effectLst/>
              <a:uLnTx/>
              <a:uFillTx/>
              <a:latin typeface="Calibri"/>
              <a:ea typeface="+mn-ea"/>
              <a:cs typeface="+mn-cs"/>
            </a:endParaRPr>
          </a:p>
        </p:txBody>
      </p:sp>
    </p:spTree>
    <p:extLst>
      <p:ext uri="{BB962C8B-B14F-4D97-AF65-F5344CB8AC3E}">
        <p14:creationId xmlns:p14="http://schemas.microsoft.com/office/powerpoint/2010/main" val="42309003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pPr marL="582359" marR="0" lvl="0" indent="0" algn="l" defTabSz="931467" rtl="0" eaLnBrk="0" fontAlgn="auto" latinLnBrk="0" hangingPunct="0">
              <a:lnSpc>
                <a:spcPct val="100000"/>
              </a:lnSpc>
              <a:spcBef>
                <a:spcPts val="0"/>
              </a:spcBef>
              <a:spcAft>
                <a:spcPts val="0"/>
              </a:spcAft>
              <a:buClrTx/>
              <a:buSzTx/>
              <a:buFontTx/>
              <a:buNone/>
              <a:tabLst/>
              <a:defRPr/>
            </a:pPr>
            <a:r>
              <a:rPr kumimoji="0" lang="en-US" sz="400" b="0" i="0" u="none" strike="noStrike" kern="1200" cap="none" spc="0" normalizeH="0" baseline="0" noProof="0" dirty="0">
                <a:ln>
                  <a:noFill/>
                </a:ln>
                <a:gradFill>
                  <a:gsLst>
                    <a:gs pos="0">
                      <a:prstClr val="black"/>
                    </a:gs>
                    <a:gs pos="100000">
                      <a:prstClr val="black"/>
                    </a:gs>
                  </a:gsLst>
                  <a:lin ang="5400000" scaled="0"/>
                </a:gradFill>
                <a:effectLst/>
                <a:uLnTx/>
                <a:uFillTx/>
                <a:latin typeface="Segoe UI" pitchFamily="34" charset="0"/>
                <a:ea typeface="Segoe UI" pitchFamily="34" charset="0"/>
                <a:cs typeface="Segoe UI" pitchFamily="34" charset="0"/>
              </a:rPr>
              <a:t>© 2014 Microsoft Corporation. All rights reserved. Microsoft, Windows,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p>
        </p:txBody>
      </p:sp>
      <p:sp>
        <p:nvSpPr>
          <p:cNvPr id="5" name="Date Placeholder 4"/>
          <p:cNvSpPr>
            <a:spLocks noGrp="1"/>
          </p:cNvSpPr>
          <p:nvPr>
            <p:ph type="dt" idx="11"/>
          </p:nvPr>
        </p:nvSpPr>
        <p:spPr/>
        <p:txBody>
          <a:bodyPr/>
          <a:lstStyle/>
          <a:p>
            <a:pPr marL="0" marR="0" lvl="0" indent="0" algn="r" defTabSz="932742" rtl="0" eaLnBrk="1" fontAlgn="auto" latinLnBrk="0" hangingPunct="1">
              <a:lnSpc>
                <a:spcPct val="100000"/>
              </a:lnSpc>
              <a:spcBef>
                <a:spcPts val="0"/>
              </a:spcBef>
              <a:spcAft>
                <a:spcPts val="0"/>
              </a:spcAft>
              <a:buClrTx/>
              <a:buSzTx/>
              <a:buFontTx/>
              <a:buNone/>
              <a:tabLst/>
              <a:defRPr/>
            </a:pPr>
            <a:fld id="{E74353ED-ACB2-44BF-A903-985B0AF962B7}" type="datetime1">
              <a:rPr kumimoji="0" lang="en-US" sz="1200" b="0" i="0" u="none" strike="noStrike" kern="1200" cap="none" spc="0" normalizeH="0" baseline="0" noProof="0" smtClean="0">
                <a:ln>
                  <a:noFill/>
                </a:ln>
                <a:solidFill>
                  <a:prstClr val="black"/>
                </a:solidFill>
                <a:effectLst/>
                <a:uLnTx/>
                <a:uFillTx/>
                <a:latin typeface="Segoe UI" pitchFamily="34" charset="0"/>
                <a:ea typeface="+mn-ea"/>
                <a:cs typeface="+mn-cs"/>
              </a:rPr>
              <a:pPr marL="0" marR="0" lvl="0" indent="0" algn="r" defTabSz="932742" rtl="0" eaLnBrk="1" fontAlgn="auto" latinLnBrk="0" hangingPunct="1">
                <a:lnSpc>
                  <a:spcPct val="100000"/>
                </a:lnSpc>
                <a:spcBef>
                  <a:spcPts val="0"/>
                </a:spcBef>
                <a:spcAft>
                  <a:spcPts val="0"/>
                </a:spcAft>
                <a:buClrTx/>
                <a:buSzTx/>
                <a:buFontTx/>
                <a:buNone/>
                <a:tabLst/>
                <a:defRPr/>
              </a:pPr>
              <a:t>8/15/2018</a:t>
            </a:fld>
            <a:endParaRPr kumimoji="0" lang="en-US" sz="1200" b="0" i="0" u="none" strike="noStrike" kern="1200" cap="none" spc="0" normalizeH="0" baseline="0" noProof="0" dirty="0">
              <a:ln>
                <a:noFill/>
              </a:ln>
              <a:solidFill>
                <a:prstClr val="black"/>
              </a:solidFill>
              <a:effectLst/>
              <a:uLnTx/>
              <a:uFillTx/>
              <a:latin typeface="Segoe UI" pitchFamily="34" charset="0"/>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32742" rtl="0" eaLnBrk="1" fontAlgn="auto" latinLnBrk="0" hangingPunct="1">
              <a:lnSpc>
                <a:spcPct val="100000"/>
              </a:lnSpc>
              <a:spcBef>
                <a:spcPts val="0"/>
              </a:spcBef>
              <a:spcAft>
                <a:spcPts val="0"/>
              </a:spcAft>
              <a:buClrTx/>
              <a:buSzTx/>
              <a:buFontTx/>
              <a:buNone/>
              <a:tabLst/>
              <a:defRPr/>
            </a:pPr>
            <a:fld id="{B4008EB6-D09E-4580-8CD6-DDB14511944F}" type="slidenum">
              <a:rPr kumimoji="0" lang="en-US" sz="1200" b="0" i="0" u="none" strike="noStrike" kern="1200" cap="none" spc="0" normalizeH="0" baseline="0" noProof="0" smtClean="0">
                <a:ln>
                  <a:noFill/>
                </a:ln>
                <a:solidFill>
                  <a:prstClr val="black"/>
                </a:solidFill>
                <a:effectLst/>
                <a:uLnTx/>
                <a:uFillTx/>
                <a:latin typeface="Segoe UI" pitchFamily="34" charset="0"/>
                <a:ea typeface="+mn-ea"/>
                <a:cs typeface="+mn-cs"/>
              </a:rPr>
              <a:pPr marL="0" marR="0" lvl="0" indent="0" algn="r" defTabSz="932742"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dirty="0">
              <a:ln>
                <a:noFill/>
              </a:ln>
              <a:solidFill>
                <a:prstClr val="black"/>
              </a:solidFill>
              <a:effectLst/>
              <a:uLnTx/>
              <a:uFillTx/>
              <a:latin typeface="Segoe UI" pitchFamily="34" charset="0"/>
              <a:ea typeface="+mn-ea"/>
              <a:cs typeface="+mn-cs"/>
            </a:endParaRPr>
          </a:p>
        </p:txBody>
      </p:sp>
    </p:spTree>
    <p:extLst>
      <p:ext uri="{BB962C8B-B14F-4D97-AF65-F5344CB8AC3E}">
        <p14:creationId xmlns:p14="http://schemas.microsoft.com/office/powerpoint/2010/main" val="12104860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pPr marL="582359" marR="0" lvl="0" indent="0" algn="l" defTabSz="931467" rtl="0" eaLnBrk="0" fontAlgn="auto" latinLnBrk="0" hangingPunct="0">
              <a:lnSpc>
                <a:spcPct val="100000"/>
              </a:lnSpc>
              <a:spcBef>
                <a:spcPts val="0"/>
              </a:spcBef>
              <a:spcAft>
                <a:spcPts val="0"/>
              </a:spcAft>
              <a:buClrTx/>
              <a:buSzTx/>
              <a:buFontTx/>
              <a:buNone/>
              <a:tabLst/>
              <a:defRPr/>
            </a:pPr>
            <a:r>
              <a:rPr kumimoji="0" lang="en-US" sz="400" b="0" i="0" u="none" strike="noStrike" kern="1200" cap="none" spc="0" normalizeH="0" baseline="0" noProof="0" dirty="0">
                <a:ln>
                  <a:noFill/>
                </a:ln>
                <a:gradFill>
                  <a:gsLst>
                    <a:gs pos="0">
                      <a:prstClr val="black"/>
                    </a:gs>
                    <a:gs pos="100000">
                      <a:prstClr val="black"/>
                    </a:gs>
                  </a:gsLst>
                  <a:lin ang="5400000" scaled="0"/>
                </a:gradFill>
                <a:effectLst/>
                <a:uLnTx/>
                <a:uFillTx/>
                <a:latin typeface="Segoe UI" pitchFamily="34" charset="0"/>
                <a:ea typeface="Segoe UI" pitchFamily="34" charset="0"/>
                <a:cs typeface="Segoe UI" pitchFamily="34" charset="0"/>
              </a:rPr>
              <a:t>© 2014 Microsoft Corporation. All rights reserved. Microsoft, Windows,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p>
        </p:txBody>
      </p:sp>
      <p:sp>
        <p:nvSpPr>
          <p:cNvPr id="5" name="Date Placeholder 4"/>
          <p:cNvSpPr>
            <a:spLocks noGrp="1"/>
          </p:cNvSpPr>
          <p:nvPr>
            <p:ph type="dt" idx="11"/>
          </p:nvPr>
        </p:nvSpPr>
        <p:spPr/>
        <p:txBody>
          <a:bodyPr/>
          <a:lstStyle/>
          <a:p>
            <a:pPr marL="0" marR="0" lvl="0" indent="0" algn="r" defTabSz="932742" rtl="0" eaLnBrk="1" fontAlgn="auto" latinLnBrk="0" hangingPunct="1">
              <a:lnSpc>
                <a:spcPct val="100000"/>
              </a:lnSpc>
              <a:spcBef>
                <a:spcPts val="0"/>
              </a:spcBef>
              <a:spcAft>
                <a:spcPts val="0"/>
              </a:spcAft>
              <a:buClrTx/>
              <a:buSzTx/>
              <a:buFontTx/>
              <a:buNone/>
              <a:tabLst/>
              <a:defRPr/>
            </a:pPr>
            <a:fld id="{E74353ED-ACB2-44BF-A903-985B0AF962B7}" type="datetime1">
              <a:rPr kumimoji="0" lang="en-US" sz="1200" b="0" i="0" u="none" strike="noStrike" kern="1200" cap="none" spc="0" normalizeH="0" baseline="0" noProof="0" smtClean="0">
                <a:ln>
                  <a:noFill/>
                </a:ln>
                <a:solidFill>
                  <a:prstClr val="black"/>
                </a:solidFill>
                <a:effectLst/>
                <a:uLnTx/>
                <a:uFillTx/>
                <a:latin typeface="Segoe UI" pitchFamily="34" charset="0"/>
                <a:ea typeface="+mn-ea"/>
                <a:cs typeface="+mn-cs"/>
              </a:rPr>
              <a:pPr marL="0" marR="0" lvl="0" indent="0" algn="r" defTabSz="932742" rtl="0" eaLnBrk="1" fontAlgn="auto" latinLnBrk="0" hangingPunct="1">
                <a:lnSpc>
                  <a:spcPct val="100000"/>
                </a:lnSpc>
                <a:spcBef>
                  <a:spcPts val="0"/>
                </a:spcBef>
                <a:spcAft>
                  <a:spcPts val="0"/>
                </a:spcAft>
                <a:buClrTx/>
                <a:buSzTx/>
                <a:buFontTx/>
                <a:buNone/>
                <a:tabLst/>
                <a:defRPr/>
              </a:pPr>
              <a:t>8/15/2018</a:t>
            </a:fld>
            <a:endParaRPr kumimoji="0" lang="en-US" sz="1200" b="0" i="0" u="none" strike="noStrike" kern="1200" cap="none" spc="0" normalizeH="0" baseline="0" noProof="0" dirty="0">
              <a:ln>
                <a:noFill/>
              </a:ln>
              <a:solidFill>
                <a:prstClr val="black"/>
              </a:solidFill>
              <a:effectLst/>
              <a:uLnTx/>
              <a:uFillTx/>
              <a:latin typeface="Segoe UI" pitchFamily="34" charset="0"/>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32742" rtl="0" eaLnBrk="1" fontAlgn="auto" latinLnBrk="0" hangingPunct="1">
              <a:lnSpc>
                <a:spcPct val="100000"/>
              </a:lnSpc>
              <a:spcBef>
                <a:spcPts val="0"/>
              </a:spcBef>
              <a:spcAft>
                <a:spcPts val="0"/>
              </a:spcAft>
              <a:buClrTx/>
              <a:buSzTx/>
              <a:buFontTx/>
              <a:buNone/>
              <a:tabLst/>
              <a:defRPr/>
            </a:pPr>
            <a:fld id="{B4008EB6-D09E-4580-8CD6-DDB14511944F}" type="slidenum">
              <a:rPr kumimoji="0" lang="en-US" sz="1200" b="0" i="0" u="none" strike="noStrike" kern="1200" cap="none" spc="0" normalizeH="0" baseline="0" noProof="0" smtClean="0">
                <a:ln>
                  <a:noFill/>
                </a:ln>
                <a:solidFill>
                  <a:prstClr val="black"/>
                </a:solidFill>
                <a:effectLst/>
                <a:uLnTx/>
                <a:uFillTx/>
                <a:latin typeface="Segoe UI" pitchFamily="34" charset="0"/>
                <a:ea typeface="+mn-ea"/>
                <a:cs typeface="+mn-cs"/>
              </a:rPr>
              <a:pPr marL="0" marR="0" lvl="0" indent="0" algn="r" defTabSz="932742"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dirty="0">
              <a:ln>
                <a:noFill/>
              </a:ln>
              <a:solidFill>
                <a:prstClr val="black"/>
              </a:solidFill>
              <a:effectLst/>
              <a:uLnTx/>
              <a:uFillTx/>
              <a:latin typeface="Segoe UI" pitchFamily="34" charset="0"/>
              <a:ea typeface="+mn-ea"/>
              <a:cs typeface="+mn-cs"/>
            </a:endParaRPr>
          </a:p>
        </p:txBody>
      </p:sp>
    </p:spTree>
    <p:extLst>
      <p:ext uri="{BB962C8B-B14F-4D97-AF65-F5344CB8AC3E}">
        <p14:creationId xmlns:p14="http://schemas.microsoft.com/office/powerpoint/2010/main" val="26152015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pPr marL="582359" marR="0" lvl="0" indent="0" algn="l" defTabSz="931467" rtl="0" eaLnBrk="0" fontAlgn="auto" latinLnBrk="0" hangingPunct="0">
              <a:lnSpc>
                <a:spcPct val="100000"/>
              </a:lnSpc>
              <a:spcBef>
                <a:spcPts val="0"/>
              </a:spcBef>
              <a:spcAft>
                <a:spcPts val="0"/>
              </a:spcAft>
              <a:buClrTx/>
              <a:buSzTx/>
              <a:buFontTx/>
              <a:buNone/>
              <a:tabLst/>
              <a:defRPr/>
            </a:pPr>
            <a:r>
              <a:rPr kumimoji="0" lang="en-US" sz="400" b="0" i="0" u="none" strike="noStrike" kern="1200" cap="none" spc="0" normalizeH="0" baseline="0" noProof="0" dirty="0">
                <a:ln>
                  <a:noFill/>
                </a:ln>
                <a:gradFill>
                  <a:gsLst>
                    <a:gs pos="0">
                      <a:prstClr val="black"/>
                    </a:gs>
                    <a:gs pos="100000">
                      <a:prstClr val="black"/>
                    </a:gs>
                  </a:gsLst>
                  <a:lin ang="5400000" scaled="0"/>
                </a:gradFill>
                <a:effectLst/>
                <a:uLnTx/>
                <a:uFillTx/>
                <a:latin typeface="Segoe UI" pitchFamily="34" charset="0"/>
                <a:ea typeface="Segoe UI" pitchFamily="34" charset="0"/>
                <a:cs typeface="Segoe UI" pitchFamily="34" charset="0"/>
              </a:rPr>
              <a:t>© 2014 Microsoft Corporation. All rights reserved. Microsoft, Windows,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p>
        </p:txBody>
      </p:sp>
      <p:sp>
        <p:nvSpPr>
          <p:cNvPr id="5" name="Date Placeholder 4"/>
          <p:cNvSpPr>
            <a:spLocks noGrp="1"/>
          </p:cNvSpPr>
          <p:nvPr>
            <p:ph type="dt" idx="11"/>
          </p:nvPr>
        </p:nvSpPr>
        <p:spPr/>
        <p:txBody>
          <a:bodyPr/>
          <a:lstStyle/>
          <a:p>
            <a:pPr marL="0" marR="0" lvl="0" indent="0" algn="r" defTabSz="932742" rtl="0" eaLnBrk="1" fontAlgn="auto" latinLnBrk="0" hangingPunct="1">
              <a:lnSpc>
                <a:spcPct val="100000"/>
              </a:lnSpc>
              <a:spcBef>
                <a:spcPts val="0"/>
              </a:spcBef>
              <a:spcAft>
                <a:spcPts val="0"/>
              </a:spcAft>
              <a:buClrTx/>
              <a:buSzTx/>
              <a:buFontTx/>
              <a:buNone/>
              <a:tabLst/>
              <a:defRPr/>
            </a:pPr>
            <a:fld id="{E74353ED-ACB2-44BF-A903-985B0AF962B7}" type="datetime1">
              <a:rPr kumimoji="0" lang="en-US" sz="1200" b="0" i="0" u="none" strike="noStrike" kern="1200" cap="none" spc="0" normalizeH="0" baseline="0" noProof="0" smtClean="0">
                <a:ln>
                  <a:noFill/>
                </a:ln>
                <a:solidFill>
                  <a:prstClr val="black"/>
                </a:solidFill>
                <a:effectLst/>
                <a:uLnTx/>
                <a:uFillTx/>
                <a:latin typeface="Segoe UI" pitchFamily="34" charset="0"/>
                <a:ea typeface="+mn-ea"/>
                <a:cs typeface="+mn-cs"/>
              </a:rPr>
              <a:pPr marL="0" marR="0" lvl="0" indent="0" algn="r" defTabSz="932742" rtl="0" eaLnBrk="1" fontAlgn="auto" latinLnBrk="0" hangingPunct="1">
                <a:lnSpc>
                  <a:spcPct val="100000"/>
                </a:lnSpc>
                <a:spcBef>
                  <a:spcPts val="0"/>
                </a:spcBef>
                <a:spcAft>
                  <a:spcPts val="0"/>
                </a:spcAft>
                <a:buClrTx/>
                <a:buSzTx/>
                <a:buFontTx/>
                <a:buNone/>
                <a:tabLst/>
                <a:defRPr/>
              </a:pPr>
              <a:t>8/15/2018</a:t>
            </a:fld>
            <a:endParaRPr kumimoji="0" lang="en-US" sz="1200" b="0" i="0" u="none" strike="noStrike" kern="1200" cap="none" spc="0" normalizeH="0" baseline="0" noProof="0" dirty="0">
              <a:ln>
                <a:noFill/>
              </a:ln>
              <a:solidFill>
                <a:prstClr val="black"/>
              </a:solidFill>
              <a:effectLst/>
              <a:uLnTx/>
              <a:uFillTx/>
              <a:latin typeface="Segoe UI" pitchFamily="34" charset="0"/>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32742" rtl="0" eaLnBrk="1" fontAlgn="auto" latinLnBrk="0" hangingPunct="1">
              <a:lnSpc>
                <a:spcPct val="100000"/>
              </a:lnSpc>
              <a:spcBef>
                <a:spcPts val="0"/>
              </a:spcBef>
              <a:spcAft>
                <a:spcPts val="0"/>
              </a:spcAft>
              <a:buClrTx/>
              <a:buSzTx/>
              <a:buFontTx/>
              <a:buNone/>
              <a:tabLst/>
              <a:defRPr/>
            </a:pPr>
            <a:fld id="{B4008EB6-D09E-4580-8CD6-DDB14511944F}" type="slidenum">
              <a:rPr kumimoji="0" lang="en-US" sz="1200" b="0" i="0" u="none" strike="noStrike" kern="1200" cap="none" spc="0" normalizeH="0" baseline="0" noProof="0" smtClean="0">
                <a:ln>
                  <a:noFill/>
                </a:ln>
                <a:solidFill>
                  <a:prstClr val="black"/>
                </a:solidFill>
                <a:effectLst/>
                <a:uLnTx/>
                <a:uFillTx/>
                <a:latin typeface="Segoe UI" pitchFamily="34" charset="0"/>
                <a:ea typeface="+mn-ea"/>
                <a:cs typeface="+mn-cs"/>
              </a:rPr>
              <a:pPr marL="0" marR="0" lvl="0" indent="0" algn="r" defTabSz="932742"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dirty="0">
              <a:ln>
                <a:noFill/>
              </a:ln>
              <a:solidFill>
                <a:prstClr val="black"/>
              </a:solidFill>
              <a:effectLst/>
              <a:uLnTx/>
              <a:uFillTx/>
              <a:latin typeface="Segoe UI" pitchFamily="34" charset="0"/>
              <a:ea typeface="+mn-ea"/>
              <a:cs typeface="+mn-cs"/>
            </a:endParaRPr>
          </a:p>
        </p:txBody>
      </p:sp>
    </p:spTree>
    <p:extLst>
      <p:ext uri="{BB962C8B-B14F-4D97-AF65-F5344CB8AC3E}">
        <p14:creationId xmlns:p14="http://schemas.microsoft.com/office/powerpoint/2010/main" val="25170978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pPr marL="582359" marR="0" lvl="0" indent="0" algn="l" defTabSz="931467" rtl="0" eaLnBrk="0" fontAlgn="auto" latinLnBrk="0" hangingPunct="0">
              <a:lnSpc>
                <a:spcPct val="100000"/>
              </a:lnSpc>
              <a:spcBef>
                <a:spcPts val="0"/>
              </a:spcBef>
              <a:spcAft>
                <a:spcPts val="0"/>
              </a:spcAft>
              <a:buClrTx/>
              <a:buSzTx/>
              <a:buFontTx/>
              <a:buNone/>
              <a:tabLst/>
              <a:defRPr/>
            </a:pPr>
            <a:r>
              <a:rPr kumimoji="0" lang="en-US" sz="400" b="0" i="0" u="none" strike="noStrike" kern="1200" cap="none" spc="0" normalizeH="0" baseline="0" noProof="0" dirty="0">
                <a:ln>
                  <a:noFill/>
                </a:ln>
                <a:gradFill>
                  <a:gsLst>
                    <a:gs pos="0">
                      <a:prstClr val="black"/>
                    </a:gs>
                    <a:gs pos="100000">
                      <a:prstClr val="black"/>
                    </a:gs>
                  </a:gsLst>
                  <a:lin ang="5400000" scaled="0"/>
                </a:gradFill>
                <a:effectLst/>
                <a:uLnTx/>
                <a:uFillTx/>
                <a:latin typeface="Segoe UI" pitchFamily="34" charset="0"/>
                <a:ea typeface="Segoe UI" pitchFamily="34" charset="0"/>
                <a:cs typeface="Segoe UI" pitchFamily="34" charset="0"/>
              </a:rPr>
              <a:t>© 2014 Microsoft Corporation. All rights reserved. Microsoft, Windows,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p>
        </p:txBody>
      </p:sp>
      <p:sp>
        <p:nvSpPr>
          <p:cNvPr id="5" name="Date Placeholder 4"/>
          <p:cNvSpPr>
            <a:spLocks noGrp="1"/>
          </p:cNvSpPr>
          <p:nvPr>
            <p:ph type="dt" idx="11"/>
          </p:nvPr>
        </p:nvSpPr>
        <p:spPr/>
        <p:txBody>
          <a:bodyPr/>
          <a:lstStyle/>
          <a:p>
            <a:pPr marL="0" marR="0" lvl="0" indent="0" algn="r" defTabSz="932742" rtl="0" eaLnBrk="1" fontAlgn="auto" latinLnBrk="0" hangingPunct="1">
              <a:lnSpc>
                <a:spcPct val="100000"/>
              </a:lnSpc>
              <a:spcBef>
                <a:spcPts val="0"/>
              </a:spcBef>
              <a:spcAft>
                <a:spcPts val="0"/>
              </a:spcAft>
              <a:buClrTx/>
              <a:buSzTx/>
              <a:buFontTx/>
              <a:buNone/>
              <a:tabLst/>
              <a:defRPr/>
            </a:pPr>
            <a:fld id="{E74353ED-ACB2-44BF-A903-985B0AF962B7}" type="datetime1">
              <a:rPr kumimoji="0" lang="en-US" sz="1200" b="0" i="0" u="none" strike="noStrike" kern="1200" cap="none" spc="0" normalizeH="0" baseline="0" noProof="0" smtClean="0">
                <a:ln>
                  <a:noFill/>
                </a:ln>
                <a:solidFill>
                  <a:prstClr val="black"/>
                </a:solidFill>
                <a:effectLst/>
                <a:uLnTx/>
                <a:uFillTx/>
                <a:latin typeface="Segoe UI" pitchFamily="34" charset="0"/>
                <a:ea typeface="+mn-ea"/>
                <a:cs typeface="+mn-cs"/>
              </a:rPr>
              <a:pPr marL="0" marR="0" lvl="0" indent="0" algn="r" defTabSz="932742" rtl="0" eaLnBrk="1" fontAlgn="auto" latinLnBrk="0" hangingPunct="1">
                <a:lnSpc>
                  <a:spcPct val="100000"/>
                </a:lnSpc>
                <a:spcBef>
                  <a:spcPts val="0"/>
                </a:spcBef>
                <a:spcAft>
                  <a:spcPts val="0"/>
                </a:spcAft>
                <a:buClrTx/>
                <a:buSzTx/>
                <a:buFontTx/>
                <a:buNone/>
                <a:tabLst/>
                <a:defRPr/>
              </a:pPr>
              <a:t>8/15/2018</a:t>
            </a:fld>
            <a:endParaRPr kumimoji="0" lang="en-US" sz="1200" b="0" i="0" u="none" strike="noStrike" kern="1200" cap="none" spc="0" normalizeH="0" baseline="0" noProof="0" dirty="0">
              <a:ln>
                <a:noFill/>
              </a:ln>
              <a:solidFill>
                <a:prstClr val="black"/>
              </a:solidFill>
              <a:effectLst/>
              <a:uLnTx/>
              <a:uFillTx/>
              <a:latin typeface="Segoe UI" pitchFamily="34" charset="0"/>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32742" rtl="0" eaLnBrk="1" fontAlgn="auto" latinLnBrk="0" hangingPunct="1">
              <a:lnSpc>
                <a:spcPct val="100000"/>
              </a:lnSpc>
              <a:spcBef>
                <a:spcPts val="0"/>
              </a:spcBef>
              <a:spcAft>
                <a:spcPts val="0"/>
              </a:spcAft>
              <a:buClrTx/>
              <a:buSzTx/>
              <a:buFontTx/>
              <a:buNone/>
              <a:tabLst/>
              <a:defRPr/>
            </a:pPr>
            <a:fld id="{B4008EB6-D09E-4580-8CD6-DDB14511944F}" type="slidenum">
              <a:rPr kumimoji="0" lang="en-US" sz="1200" b="0" i="0" u="none" strike="noStrike" kern="1200" cap="none" spc="0" normalizeH="0" baseline="0" noProof="0" smtClean="0">
                <a:ln>
                  <a:noFill/>
                </a:ln>
                <a:solidFill>
                  <a:prstClr val="black"/>
                </a:solidFill>
                <a:effectLst/>
                <a:uLnTx/>
                <a:uFillTx/>
                <a:latin typeface="Segoe UI" pitchFamily="34" charset="0"/>
                <a:ea typeface="+mn-ea"/>
                <a:cs typeface="+mn-cs"/>
              </a:rPr>
              <a:pPr marL="0" marR="0" lvl="0" indent="0" algn="r" defTabSz="932742"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dirty="0">
              <a:ln>
                <a:noFill/>
              </a:ln>
              <a:solidFill>
                <a:prstClr val="black"/>
              </a:solidFill>
              <a:effectLst/>
              <a:uLnTx/>
              <a:uFillTx/>
              <a:latin typeface="Segoe UI" pitchFamily="34" charset="0"/>
              <a:ea typeface="+mn-ea"/>
              <a:cs typeface="+mn-cs"/>
            </a:endParaRPr>
          </a:p>
        </p:txBody>
      </p:sp>
    </p:spTree>
    <p:extLst>
      <p:ext uri="{BB962C8B-B14F-4D97-AF65-F5344CB8AC3E}">
        <p14:creationId xmlns:p14="http://schemas.microsoft.com/office/powerpoint/2010/main" val="191702432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3.jp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3.jp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3.jpg"/><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3.jpg"/><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2.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Master" Target="../slideMasters/slideMaster3.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3.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Walkin (event name)">
    <p:bg>
      <p:bgPr>
        <a:solidFill>
          <a:schemeClr val="accent1"/>
        </a:solidFill>
        <a:effectLst/>
      </p:bgPr>
    </p:bg>
    <p:spTree>
      <p:nvGrpSpPr>
        <p:cNvPr id="1" name=""/>
        <p:cNvGrpSpPr/>
        <p:nvPr/>
      </p:nvGrpSpPr>
      <p:grpSpPr>
        <a:xfrm>
          <a:off x="0" y="0"/>
          <a:ext cx="0" cy="0"/>
          <a:chOff x="0" y="0"/>
          <a:chExt cx="0" cy="0"/>
        </a:xfrm>
      </p:grpSpPr>
      <p:sp>
        <p:nvSpPr>
          <p:cNvPr id="9" name="Title 1"/>
          <p:cNvSpPr>
            <a:spLocks noGrp="1"/>
          </p:cNvSpPr>
          <p:nvPr>
            <p:ph type="title" hasCustomPrompt="1"/>
          </p:nvPr>
        </p:nvSpPr>
        <p:spPr>
          <a:xfrm>
            <a:off x="274702" y="1211264"/>
            <a:ext cx="9143936" cy="1828800"/>
          </a:xfrm>
          <a:noFill/>
        </p:spPr>
        <p:txBody>
          <a:bodyPr lIns="146304" tIns="91440" rIns="146304" bIns="91440" anchor="b" anchorCtr="0"/>
          <a:lstStyle>
            <a:lvl1pPr>
              <a:defRPr sz="5400" spc="-100" baseline="0">
                <a:gradFill>
                  <a:gsLst>
                    <a:gs pos="62564">
                      <a:schemeClr val="tx1"/>
                    </a:gs>
                    <a:gs pos="55000">
                      <a:schemeClr val="tx1"/>
                    </a:gs>
                  </a:gsLst>
                  <a:lin ang="5400000" scaled="0"/>
                </a:gradFill>
              </a:defRPr>
            </a:lvl1pPr>
          </a:lstStyle>
          <a:p>
            <a:r>
              <a:rPr lang="en-US"/>
              <a:t>Event name</a:t>
            </a:r>
          </a:p>
        </p:txBody>
      </p:sp>
      <p:sp>
        <p:nvSpPr>
          <p:cNvPr id="5" name="Text Placeholder 4"/>
          <p:cNvSpPr>
            <a:spLocks noGrp="1"/>
          </p:cNvSpPr>
          <p:nvPr>
            <p:ph type="body" sz="quarter" idx="12" hasCustomPrompt="1"/>
          </p:nvPr>
        </p:nvSpPr>
        <p:spPr>
          <a:xfrm>
            <a:off x="274701" y="3040063"/>
            <a:ext cx="9143937" cy="730183"/>
          </a:xfrm>
          <a:noFill/>
        </p:spPr>
        <p:txBody>
          <a:bodyPr lIns="164592" tIns="109728" rIns="164592" bIns="109728">
            <a:noAutofit/>
          </a:bodyPr>
          <a:lstStyle>
            <a:lvl1pPr marL="0" indent="0">
              <a:spcBef>
                <a:spcPts val="0"/>
              </a:spcBef>
              <a:buNone/>
              <a:defRPr sz="3200" spc="0" baseline="0">
                <a:gradFill>
                  <a:gsLst>
                    <a:gs pos="91000">
                      <a:schemeClr val="tx1"/>
                    </a:gs>
                    <a:gs pos="0">
                      <a:schemeClr val="tx1"/>
                    </a:gs>
                  </a:gsLst>
                  <a:lin ang="5400000" scaled="0"/>
                </a:gradFill>
                <a:latin typeface="+mn-lt"/>
              </a:defRPr>
            </a:lvl1pPr>
          </a:lstStyle>
          <a:p>
            <a:pPr lvl="0"/>
            <a:r>
              <a:rPr lang="en-US"/>
              <a:t>Date</a:t>
            </a:r>
          </a:p>
        </p:txBody>
      </p:sp>
      <p:sp>
        <p:nvSpPr>
          <p:cNvPr id="3" name="Text Placeholder 2"/>
          <p:cNvSpPr>
            <a:spLocks noGrp="1"/>
          </p:cNvSpPr>
          <p:nvPr>
            <p:ph type="body" sz="quarter" idx="13" hasCustomPrompt="1"/>
          </p:nvPr>
        </p:nvSpPr>
        <p:spPr>
          <a:xfrm>
            <a:off x="274639" y="3770246"/>
            <a:ext cx="9144000" cy="461665"/>
          </a:xfrm>
        </p:spPr>
        <p:txBody>
          <a:bodyPr/>
          <a:lstStyle>
            <a:lvl1pPr marL="0" indent="0">
              <a:buNone/>
              <a:defRPr lang="en-US" sz="2000" kern="1200" spc="0" baseline="0" dirty="0" smtClean="0">
                <a:gradFill>
                  <a:gsLst>
                    <a:gs pos="91000">
                      <a:schemeClr val="tx1"/>
                    </a:gs>
                    <a:gs pos="0">
                      <a:schemeClr val="tx1"/>
                    </a:gs>
                  </a:gsLst>
                  <a:lin ang="5400000" scaled="0"/>
                </a:gradFill>
                <a:latin typeface="Segoe UI" panose="020B0502040204020203" pitchFamily="34" charset="0"/>
                <a:ea typeface="+mn-ea"/>
                <a:cs typeface="Segoe UI" panose="020B0502040204020203" pitchFamily="34" charset="0"/>
              </a:defRPr>
            </a:lvl1pPr>
          </a:lstStyle>
          <a:p>
            <a:r>
              <a:rPr lang="en-US"/>
              <a:t>Optional (City, State or venue)</a:t>
            </a:r>
          </a:p>
        </p:txBody>
      </p:sp>
      <p:pic>
        <p:nvPicPr>
          <p:cNvPr id="8" name="MS logo white - EMF"/>
          <p:cNvPicPr>
            <a:picLocks noChangeAspect="1"/>
          </p:cNvPicPr>
          <p:nvPr userDrawn="1"/>
        </p:nvPicPr>
        <p:blipFill>
          <a:blip r:embed="rId2"/>
          <a:stretch>
            <a:fillRect/>
          </a:stretch>
        </p:blipFill>
        <p:spPr bwMode="black">
          <a:xfrm>
            <a:off x="460688" y="6204204"/>
            <a:ext cx="1451843" cy="310896"/>
          </a:xfrm>
          <a:prstGeom prst="rect">
            <a:avLst/>
          </a:prstGeom>
        </p:spPr>
      </p:pic>
    </p:spTree>
    <p:extLst>
      <p:ext uri="{BB962C8B-B14F-4D97-AF65-F5344CB8AC3E}">
        <p14:creationId xmlns:p14="http://schemas.microsoft.com/office/powerpoint/2010/main" val="2588231870"/>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Demo slid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74638" y="2125677"/>
            <a:ext cx="10056812" cy="1181862"/>
          </a:xfrm>
          <a:noFill/>
        </p:spPr>
        <p:txBody>
          <a:bodyPr tIns="91440" bIns="91440" anchor="t" anchorCtr="0">
            <a:spAutoFit/>
          </a:bodyPr>
          <a:lstStyle>
            <a:lvl1pPr>
              <a:defRPr sz="7200" spc="-100" baseline="0">
                <a:gradFill>
                  <a:gsLst>
                    <a:gs pos="0">
                      <a:schemeClr val="tx1"/>
                    </a:gs>
                    <a:gs pos="100000">
                      <a:schemeClr val="tx1"/>
                    </a:gs>
                  </a:gsLst>
                  <a:lin ang="5400000" scaled="0"/>
                </a:gradFill>
              </a:defRPr>
            </a:lvl1pPr>
          </a:lstStyle>
          <a:p>
            <a:r>
              <a:rPr lang="en-US"/>
              <a:t>Demo title</a:t>
            </a:r>
          </a:p>
        </p:txBody>
      </p:sp>
      <p:sp>
        <p:nvSpPr>
          <p:cNvPr id="5" name="Text Placeholder 4"/>
          <p:cNvSpPr>
            <a:spLocks noGrp="1"/>
          </p:cNvSpPr>
          <p:nvPr>
            <p:ph type="body" sz="quarter" idx="12" hasCustomPrompt="1"/>
          </p:nvPr>
        </p:nvSpPr>
        <p:spPr>
          <a:xfrm>
            <a:off x="274638" y="3954463"/>
            <a:ext cx="10058401" cy="738664"/>
          </a:xfrm>
          <a:noFill/>
        </p:spPr>
        <p:txBody>
          <a:bodyPr lIns="182880" tIns="146304" rIns="182880" bIns="146304">
            <a:spAutoFit/>
          </a:bodyPr>
          <a:lstStyle>
            <a:lvl1pPr marL="0" indent="0">
              <a:spcBef>
                <a:spcPts val="0"/>
              </a:spcBef>
              <a:buNone/>
              <a:defRPr sz="3200" spc="0" baseline="0">
                <a:gradFill>
                  <a:gsLst>
                    <a:gs pos="0">
                      <a:schemeClr val="tx1"/>
                    </a:gs>
                    <a:gs pos="100000">
                      <a:schemeClr val="tx1"/>
                    </a:gs>
                  </a:gsLst>
                  <a:lin ang="5400000" scaled="0"/>
                </a:gradFill>
                <a:latin typeface="+mj-lt"/>
              </a:defRPr>
            </a:lvl1pPr>
          </a:lstStyle>
          <a:p>
            <a:pPr lvl="0"/>
            <a:r>
              <a:rPr lang="en-US"/>
              <a:t>Speaker Name</a:t>
            </a:r>
          </a:p>
        </p:txBody>
      </p:sp>
    </p:spTree>
    <p:extLst>
      <p:ext uri="{BB962C8B-B14F-4D97-AF65-F5344CB8AC3E}">
        <p14:creationId xmlns:p14="http://schemas.microsoft.com/office/powerpoint/2010/main" val="3897602530"/>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Video slid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74639" y="2125677"/>
            <a:ext cx="10056812" cy="1181862"/>
          </a:xfrm>
          <a:noFill/>
        </p:spPr>
        <p:txBody>
          <a:bodyPr tIns="91440" bIns="91440" anchor="t" anchorCtr="0">
            <a:spAutoFit/>
          </a:bodyPr>
          <a:lstStyle>
            <a:lvl1pPr>
              <a:defRPr lang="en-US" sz="7200" b="0" kern="1200" cap="none" spc="-100" baseline="0" dirty="0">
                <a:ln w="3175">
                  <a:noFill/>
                </a:ln>
                <a:gradFill>
                  <a:gsLst>
                    <a:gs pos="0">
                      <a:schemeClr val="tx1"/>
                    </a:gs>
                    <a:gs pos="100000">
                      <a:schemeClr val="tx1"/>
                    </a:gs>
                  </a:gsLst>
                  <a:lin ang="5400000" scaled="0"/>
                </a:gradFill>
                <a:effectLst/>
                <a:latin typeface="+mj-lt"/>
                <a:ea typeface="+mn-ea"/>
                <a:cs typeface="Segoe UI" pitchFamily="34" charset="0"/>
              </a:defRPr>
            </a:lvl1pPr>
          </a:lstStyle>
          <a:p>
            <a:r>
              <a:rPr lang="en-US"/>
              <a:t>Video title</a:t>
            </a:r>
          </a:p>
        </p:txBody>
      </p:sp>
    </p:spTree>
    <p:extLst>
      <p:ext uri="{BB962C8B-B14F-4D97-AF65-F5344CB8AC3E}">
        <p14:creationId xmlns:p14="http://schemas.microsoft.com/office/powerpoint/2010/main" val="2025825992"/>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Section 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74638" y="2125662"/>
            <a:ext cx="11887200" cy="1181862"/>
          </a:xfrm>
          <a:noFill/>
        </p:spPr>
        <p:txBody>
          <a:bodyPr tIns="91440" bIns="91440" anchor="t" anchorCtr="0">
            <a:spAutoFit/>
          </a:bodyPr>
          <a:lstStyle>
            <a:lvl1pPr>
              <a:defRPr sz="7200" spc="-100" baseline="0">
                <a:gradFill>
                  <a:gsLst>
                    <a:gs pos="100000">
                      <a:schemeClr val="tx1"/>
                    </a:gs>
                    <a:gs pos="0">
                      <a:schemeClr val="tx1"/>
                    </a:gs>
                  </a:gsLst>
                  <a:lin ang="5400000" scaled="0"/>
                </a:gradFill>
              </a:defRPr>
            </a:lvl1pPr>
          </a:lstStyle>
          <a:p>
            <a:r>
              <a:rPr lang="en-US"/>
              <a:t>Section title</a:t>
            </a:r>
          </a:p>
        </p:txBody>
      </p:sp>
    </p:spTree>
    <p:extLst>
      <p:ext uri="{BB962C8B-B14F-4D97-AF65-F5344CB8AC3E}">
        <p14:creationId xmlns:p14="http://schemas.microsoft.com/office/powerpoint/2010/main" val="2728849011"/>
      </p:ext>
    </p:extLst>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ection Title Accent Color 1">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74638" y="2125662"/>
            <a:ext cx="11887200" cy="1181862"/>
          </a:xfrm>
          <a:noFill/>
        </p:spPr>
        <p:txBody>
          <a:bodyPr tIns="91440" bIns="91440" anchor="t" anchorCtr="0">
            <a:spAutoFit/>
          </a:bodyPr>
          <a:lstStyle>
            <a:lvl1pPr>
              <a:defRPr sz="7200" spc="-100" baseline="0">
                <a:gradFill>
                  <a:gsLst>
                    <a:gs pos="100000">
                      <a:schemeClr val="tx1"/>
                    </a:gs>
                    <a:gs pos="0">
                      <a:schemeClr val="tx1"/>
                    </a:gs>
                  </a:gsLst>
                  <a:lin ang="5400000" scaled="0"/>
                </a:gradFill>
              </a:defRPr>
            </a:lvl1pPr>
          </a:lstStyle>
          <a:p>
            <a:r>
              <a:rPr lang="en-US"/>
              <a:t>Section title</a:t>
            </a:r>
          </a:p>
        </p:txBody>
      </p:sp>
    </p:spTree>
    <p:extLst>
      <p:ext uri="{BB962C8B-B14F-4D97-AF65-F5344CB8AC3E}">
        <p14:creationId xmlns:p14="http://schemas.microsoft.com/office/powerpoint/2010/main" val="168934554"/>
      </p:ext>
    </p:extLst>
  </p:cSld>
  <p:clrMapOvr>
    <a:overrideClrMapping bg1="dk1" tx1="lt1" bg2="dk2" tx2="lt2" accent1="accent1" accent2="accent2" accent3="accent3" accent4="accent4" accent5="accent5" accent6="accent6" hlink="hlink" folHlink="folHlink"/>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quare Right Photo Layou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74639" y="2740132"/>
            <a:ext cx="4892040" cy="1514261"/>
          </a:xfrm>
        </p:spPr>
        <p:txBody>
          <a:bodyPr wrap="square" anchor="ctr">
            <a:spAutoFit/>
          </a:bodyPr>
          <a:lstStyle>
            <a:lvl1pPr>
              <a:defRPr sz="4800" baseline="0">
                <a:gradFill>
                  <a:gsLst>
                    <a:gs pos="1250">
                      <a:schemeClr val="tx1"/>
                    </a:gs>
                    <a:gs pos="100000">
                      <a:schemeClr val="tx1"/>
                    </a:gs>
                  </a:gsLst>
                  <a:lin ang="5400000" scaled="0"/>
                </a:gradFill>
              </a:defRPr>
            </a:lvl1pPr>
          </a:lstStyle>
          <a:p>
            <a:r>
              <a:rPr lang="en-US"/>
              <a:t>Square photo layout</a:t>
            </a:r>
          </a:p>
        </p:txBody>
      </p:sp>
      <p:sp>
        <p:nvSpPr>
          <p:cNvPr id="6" name="Picture Placeholder 4"/>
          <p:cNvSpPr>
            <a:spLocks noGrp="1" noChangeAspect="1"/>
          </p:cNvSpPr>
          <p:nvPr>
            <p:ph type="pic" sz="quarter" idx="10"/>
          </p:nvPr>
        </p:nvSpPr>
        <p:spPr bwMode="ltGray">
          <a:xfrm>
            <a:off x="5441315" y="0"/>
            <a:ext cx="6995160" cy="6992587"/>
          </a:xfrm>
          <a:prstGeom prst="rect">
            <a:avLst/>
          </a:prstGeom>
          <a:blipFill>
            <a:blip r:embed="rId2"/>
            <a:stretch>
              <a:fillRect/>
            </a:stretch>
          </a:blipFill>
        </p:spPr>
        <p:txBody>
          <a:bodyPr tIns="548640" anchor="ctr" anchorCtr="0">
            <a:noAutofit/>
          </a:bodyPr>
          <a:lstStyle>
            <a:lvl1pPr marL="0" indent="0" algn="ctr">
              <a:buNone/>
              <a:defRPr sz="1600" b="1" cap="none" baseline="0">
                <a:gradFill>
                  <a:gsLst>
                    <a:gs pos="0">
                      <a:srgbClr val="FFFFFF"/>
                    </a:gs>
                    <a:gs pos="27000">
                      <a:srgbClr val="FFFFFF"/>
                    </a:gs>
                  </a:gsLst>
                  <a:lin ang="5400000" scaled="0"/>
                </a:gradFill>
                <a:latin typeface="+mn-lt"/>
              </a:defRPr>
            </a:lvl1pPr>
          </a:lstStyle>
          <a:p>
            <a:r>
              <a:rPr lang="en-US"/>
              <a:t>Click icon to add picture</a:t>
            </a:r>
          </a:p>
        </p:txBody>
      </p:sp>
    </p:spTree>
    <p:extLst>
      <p:ext uri="{BB962C8B-B14F-4D97-AF65-F5344CB8AC3E}">
        <p14:creationId xmlns:p14="http://schemas.microsoft.com/office/powerpoint/2010/main" val="3216358242"/>
      </p:ext>
    </p:extLst>
  </p:cSld>
  <p:clrMapOvr>
    <a:masterClrMapping/>
  </p:clrMapOvr>
  <p:transition>
    <p:fade/>
  </p:transition>
  <p:extLst mod="1">
    <p:ext uri="{DCECCB84-F9BA-43D5-87BE-67443E8EF086}">
      <p15:sldGuideLst xmlns:p15="http://schemas.microsoft.com/office/powerpoint/2012/main">
        <p15:guide id="1" pos="3427">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2" name="Graphic 1" descr="Beginning">
            <a:hlinkClick r:id="" action="ppaction://hlinkshowjump?jump=previousslide" tooltip="Previous"/>
            <a:extLst>
              <a:ext uri="{FF2B5EF4-FFF2-40B4-BE49-F238E27FC236}">
                <a16:creationId xmlns:a16="http://schemas.microsoft.com/office/drawing/2014/main" id="{B6080700-7613-4FE9-BC7F-92E170183A5F}"/>
              </a:ext>
            </a:extLst>
          </p:cNvPr>
          <p:cNvPicPr>
            <a:picLocks noChangeAspect="1"/>
          </p:cNvPicPr>
          <p:nvPr userDrawn="1"/>
        </p:nvPicPr>
        <p:blipFill rotWithShape="1">
          <a:blip r:embed="rId2">
            <a:extLst>
              <a:ext uri="{96DAC541-7B7A-43D3-8B79-37D633B846F1}">
                <asvg:svgBlip xmlns:asvg="http://schemas.microsoft.com/office/drawing/2016/SVG/main" r:embed="rId3"/>
              </a:ext>
            </a:extLst>
          </a:blip>
          <a:srcRect l="56701" r="1"/>
          <a:stretch/>
        </p:blipFill>
        <p:spPr>
          <a:xfrm>
            <a:off x="10944675" y="6057554"/>
            <a:ext cx="237556" cy="548644"/>
          </a:xfrm>
          <a:prstGeom prst="rect">
            <a:avLst/>
          </a:prstGeom>
        </p:spPr>
      </p:pic>
      <p:pic>
        <p:nvPicPr>
          <p:cNvPr id="3" name="Graphic 2" descr="Beginning">
            <a:hlinkClick r:id="" action="ppaction://hlinkshowjump?jump=nextslide" tooltip="Next"/>
            <a:extLst>
              <a:ext uri="{FF2B5EF4-FFF2-40B4-BE49-F238E27FC236}">
                <a16:creationId xmlns:a16="http://schemas.microsoft.com/office/drawing/2014/main" id="{25CD9A28-540B-4E42-8A27-7F0221B21F47}"/>
              </a:ext>
            </a:extLst>
          </p:cNvPr>
          <p:cNvPicPr>
            <a:picLocks noChangeAspect="1"/>
          </p:cNvPicPr>
          <p:nvPr userDrawn="1"/>
        </p:nvPicPr>
        <p:blipFill rotWithShape="1">
          <a:blip r:embed="rId2">
            <a:extLst>
              <a:ext uri="{96DAC541-7B7A-43D3-8B79-37D633B846F1}">
                <asvg:svgBlip xmlns:asvg="http://schemas.microsoft.com/office/drawing/2016/SVG/main" r:embed="rId3"/>
              </a:ext>
            </a:extLst>
          </a:blip>
          <a:srcRect l="56701" r="1"/>
          <a:stretch/>
        </p:blipFill>
        <p:spPr>
          <a:xfrm flipH="1">
            <a:off x="11284143" y="6057554"/>
            <a:ext cx="237556" cy="548644"/>
          </a:xfrm>
          <a:prstGeom prst="rect">
            <a:avLst/>
          </a:prstGeom>
        </p:spPr>
      </p:pic>
    </p:spTree>
    <p:extLst>
      <p:ext uri="{BB962C8B-B14F-4D97-AF65-F5344CB8AC3E}">
        <p14:creationId xmlns:p14="http://schemas.microsoft.com/office/powerpoint/2010/main" val="3311556723"/>
      </p:ext>
    </p:extLst>
  </p:cSld>
  <p:clrMapOvr>
    <a:masterClrMapping/>
  </p:clrMapOvr>
  <p:transition>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Accent Color 1">
    <p:bg>
      <p:bgPr>
        <a:solidFill>
          <a:schemeClr val="accent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25675349"/>
      </p:ext>
    </p:extLst>
  </p:cSld>
  <p:clrMapOvr>
    <a:overrideClrMapping bg1="dk1" tx1="lt1" bg2="dk2" tx2="lt2" accent1="accent1" accent2="accent2" accent3="accent3" accent4="accent4" accent5="accent5" accent6="accent6" hlink="hlink" folHlink="folHlink"/>
  </p:clrMapOvr>
  <p:transition>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Developer Code Layou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baseline="0"/>
            </a:lvl1pPr>
          </a:lstStyle>
          <a:p>
            <a:r>
              <a:rPr lang="en-US"/>
              <a:t>Slide for developer code</a:t>
            </a:r>
          </a:p>
        </p:txBody>
      </p:sp>
      <p:sp>
        <p:nvSpPr>
          <p:cNvPr id="3" name="Rectangle 2"/>
          <p:cNvSpPr/>
          <p:nvPr userDrawn="1"/>
        </p:nvSpPr>
        <p:spPr bwMode="hidden">
          <a:xfrm>
            <a:off x="1" y="1212849"/>
            <a:ext cx="12436475" cy="5781676"/>
          </a:xfrm>
          <a:prstGeom prst="rect">
            <a:avLst/>
          </a:prstGeom>
          <a:solidFill>
            <a:srgbClr val="FFFFFF"/>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6639" tIns="46639" rIns="46639" bIns="46639" numCol="1" spcCol="0" rtlCol="0" fromWordArt="0" anchor="ctr" anchorCtr="0" forceAA="0" compatLnSpc="1">
            <a:prstTxWarp prst="textNoShape">
              <a:avLst/>
            </a:prstTxWarp>
            <a:noAutofit/>
          </a:bodyPr>
          <a:lstStyle/>
          <a:p>
            <a:pPr algn="ctr" defTabSz="932472" fontAlgn="base">
              <a:spcBef>
                <a:spcPct val="0"/>
              </a:spcBef>
              <a:spcAft>
                <a:spcPct val="0"/>
              </a:spcAft>
            </a:pPr>
            <a:endParaRPr lang="en-US">
              <a:gradFill>
                <a:gsLst>
                  <a:gs pos="0">
                    <a:srgbClr val="FFFFFF"/>
                  </a:gs>
                  <a:gs pos="100000">
                    <a:srgbClr val="FFFFFF"/>
                  </a:gs>
                </a:gsLst>
                <a:lin ang="5400000" scaled="0"/>
              </a:gradFill>
              <a:ea typeface="Segoe UI" pitchFamily="34" charset="0"/>
              <a:cs typeface="Segoe UI" pitchFamily="34" charset="0"/>
            </a:endParaRPr>
          </a:p>
        </p:txBody>
      </p:sp>
      <p:sp>
        <p:nvSpPr>
          <p:cNvPr id="5" name="Text Placeholder 4"/>
          <p:cNvSpPr>
            <a:spLocks noGrp="1"/>
          </p:cNvSpPr>
          <p:nvPr>
            <p:ph type="body" sz="quarter" idx="10"/>
          </p:nvPr>
        </p:nvSpPr>
        <p:spPr>
          <a:xfrm>
            <a:off x="274638" y="1221157"/>
            <a:ext cx="11887199" cy="1995931"/>
          </a:xfrm>
        </p:spPr>
        <p:txBody>
          <a:bodyPr/>
          <a:lstStyle>
            <a:lvl1pPr marL="0" indent="0">
              <a:buNone/>
              <a:defRPr sz="3300">
                <a:gradFill>
                  <a:gsLst>
                    <a:gs pos="8718">
                      <a:srgbClr val="353535"/>
                    </a:gs>
                    <a:gs pos="34000">
                      <a:srgbClr val="353535"/>
                    </a:gs>
                  </a:gsLst>
                  <a:lin ang="5400000" scaled="0"/>
                </a:gradFill>
                <a:latin typeface="Consolas" panose="020B0609020204030204" pitchFamily="49" charset="0"/>
                <a:cs typeface="Consolas" panose="020B0609020204030204" pitchFamily="49" charset="0"/>
              </a:defRPr>
            </a:lvl1pPr>
            <a:lvl2pPr marL="346553" indent="0">
              <a:buNone/>
              <a:defRPr>
                <a:gradFill>
                  <a:gsLst>
                    <a:gs pos="8718">
                      <a:srgbClr val="353535"/>
                    </a:gs>
                    <a:gs pos="34000">
                      <a:srgbClr val="353535"/>
                    </a:gs>
                  </a:gsLst>
                  <a:lin ang="5400000" scaled="0"/>
                </a:gradFill>
                <a:latin typeface="Consolas" panose="020B0609020204030204" pitchFamily="49" charset="0"/>
                <a:cs typeface="Consolas" panose="020B0609020204030204" pitchFamily="49" charset="0"/>
              </a:defRPr>
            </a:lvl2pPr>
            <a:lvl3pPr marL="584607" indent="0">
              <a:buNone/>
              <a:defRPr>
                <a:gradFill>
                  <a:gsLst>
                    <a:gs pos="8718">
                      <a:srgbClr val="353535"/>
                    </a:gs>
                    <a:gs pos="34000">
                      <a:srgbClr val="353535"/>
                    </a:gs>
                  </a:gsLst>
                  <a:lin ang="5400000" scaled="0"/>
                </a:gradFill>
                <a:latin typeface="Consolas" panose="020B0609020204030204" pitchFamily="49" charset="0"/>
                <a:cs typeface="Consolas" panose="020B0609020204030204" pitchFamily="49" charset="0"/>
              </a:defRPr>
            </a:lvl3pPr>
            <a:lvl4pPr marL="814563" indent="0">
              <a:buNone/>
              <a:defRPr>
                <a:gradFill>
                  <a:gsLst>
                    <a:gs pos="8718">
                      <a:srgbClr val="353535"/>
                    </a:gs>
                    <a:gs pos="34000">
                      <a:srgbClr val="353535"/>
                    </a:gs>
                  </a:gsLst>
                  <a:lin ang="5400000" scaled="0"/>
                </a:gradFill>
                <a:latin typeface="Consolas" panose="020B0609020204030204" pitchFamily="49" charset="0"/>
                <a:cs typeface="Consolas" panose="020B0609020204030204" pitchFamily="49" charset="0"/>
              </a:defRPr>
            </a:lvl4pPr>
            <a:lvl5pPr marL="1050997" indent="0">
              <a:buNone/>
              <a:defRPr>
                <a:gradFill>
                  <a:gsLst>
                    <a:gs pos="8718">
                      <a:srgbClr val="353535"/>
                    </a:gs>
                    <a:gs pos="34000">
                      <a:srgbClr val="353535"/>
                    </a:gs>
                  </a:gsLst>
                  <a:lin ang="5400000" scaled="0"/>
                </a:gradFill>
                <a:latin typeface="Consolas" panose="020B0609020204030204" pitchFamily="49" charset="0"/>
                <a:cs typeface="Consolas" panose="020B0609020204030204" pitchFamily="49"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129962453"/>
      </p:ext>
    </p:extLst>
  </p:cSld>
  <p:clrMapOvr>
    <a:masterClrMapping/>
  </p:clrMapOvr>
  <p:transition>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Closing logo slide">
    <p:bg>
      <p:bgPr>
        <a:solidFill>
          <a:schemeClr val="accent1"/>
        </a:solidFill>
        <a:effectLst/>
      </p:bgPr>
    </p:bg>
    <p:spTree>
      <p:nvGrpSpPr>
        <p:cNvPr id="1" name=""/>
        <p:cNvGrpSpPr/>
        <p:nvPr/>
      </p:nvGrpSpPr>
      <p:grpSpPr>
        <a:xfrm>
          <a:off x="0" y="0"/>
          <a:ext cx="0" cy="0"/>
          <a:chOff x="0" y="0"/>
          <a:chExt cx="0" cy="0"/>
        </a:xfrm>
      </p:grpSpPr>
      <p:sp>
        <p:nvSpPr>
          <p:cNvPr id="2" name="Text Box 3"/>
          <p:cNvSpPr txBox="1">
            <a:spLocks noChangeArrowheads="1"/>
          </p:cNvSpPr>
          <p:nvPr userDrawn="1"/>
        </p:nvSpPr>
        <p:spPr bwMode="blackWhite">
          <a:xfrm>
            <a:off x="274639" y="6220609"/>
            <a:ext cx="4572000" cy="477054"/>
          </a:xfrm>
          <a:prstGeom prst="rect">
            <a:avLst/>
          </a:prstGeom>
          <a:noFill/>
          <a:ln w="12700">
            <a:noFill/>
            <a:miter lim="800000"/>
            <a:headEnd type="none" w="sm" len="sm"/>
            <a:tailEnd type="none" w="sm" len="sm"/>
          </a:ln>
          <a:effectLst/>
        </p:spPr>
        <p:txBody>
          <a:bodyPr vert="horz" wrap="square" lIns="182880" tIns="182880" rIns="182880" bIns="182880" numCol="1" anchor="t" anchorCtr="0" compatLnSpc="1">
            <a:prstTxWarp prst="textNoShape">
              <a:avLst/>
            </a:prstTxWarp>
            <a:spAutoFit/>
          </a:bodyPr>
          <a:lstStyle/>
          <a:p>
            <a:pPr defTabSz="932290" eaLnBrk="0" hangingPunct="0"/>
            <a:r>
              <a:rPr lang="en-US" sz="700">
                <a:gradFill>
                  <a:gsLst>
                    <a:gs pos="0">
                      <a:schemeClr val="tx1"/>
                    </a:gs>
                    <a:gs pos="100000">
                      <a:schemeClr val="tx1"/>
                    </a:gs>
                  </a:gsLst>
                  <a:lin ang="5400000" scaled="0"/>
                </a:gradFill>
                <a:cs typeface="Segoe UI" pitchFamily="34" charset="0"/>
              </a:rPr>
              <a:t>© Copyright Microsoft Corporation. All rights reserved. </a:t>
            </a:r>
          </a:p>
        </p:txBody>
      </p:sp>
      <p:pic>
        <p:nvPicPr>
          <p:cNvPr id="8" name="MS logo white - EMF"/>
          <p:cNvPicPr>
            <a:picLocks noChangeAspect="1"/>
          </p:cNvPicPr>
          <p:nvPr userDrawn="1"/>
        </p:nvPicPr>
        <p:blipFill>
          <a:blip r:embed="rId2"/>
          <a:stretch>
            <a:fillRect/>
          </a:stretch>
        </p:blipFill>
        <p:spPr bwMode="black">
          <a:xfrm>
            <a:off x="460688" y="479425"/>
            <a:ext cx="1451843" cy="310896"/>
          </a:xfrm>
          <a:prstGeom prst="rect">
            <a:avLst/>
          </a:prstGeom>
        </p:spPr>
      </p:pic>
    </p:spTree>
    <p:extLst>
      <p:ext uri="{BB962C8B-B14F-4D97-AF65-F5344CB8AC3E}">
        <p14:creationId xmlns:p14="http://schemas.microsoft.com/office/powerpoint/2010/main" val="925069136"/>
      </p:ext>
    </p:extLst>
  </p:cSld>
  <p:clrMapOvr>
    <a:overrideClrMapping bg1="dk1" tx1="lt1" bg2="dk2" tx2="lt2" accent1="accent1" accent2="accent2" accent3="accent3" accent4="accent4" accent5="accent5" accent6="accent6" hlink="hlink" folHlink="folHlink"/>
  </p:clrMapOvr>
  <p:transition>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Black Notes slide Layout">
    <p:bg bwMode="black">
      <p:bgPr>
        <a:solidFill>
          <a:srgbClr val="000000"/>
        </a:solidFill>
        <a:effectLst/>
      </p:bgPr>
    </p:bg>
    <p:spTree>
      <p:nvGrpSpPr>
        <p:cNvPr id="1" name=""/>
        <p:cNvGrpSpPr/>
        <p:nvPr/>
      </p:nvGrpSpPr>
      <p:grpSpPr>
        <a:xfrm>
          <a:off x="0" y="0"/>
          <a:ext cx="0" cy="0"/>
          <a:chOff x="0" y="0"/>
          <a:chExt cx="0" cy="0"/>
        </a:xfrm>
      </p:grpSpPr>
      <p:sp>
        <p:nvSpPr>
          <p:cNvPr id="6" name="Text Placeholder 5"/>
          <p:cNvSpPr>
            <a:spLocks noGrp="1"/>
          </p:cNvSpPr>
          <p:nvPr>
            <p:ph type="body" sz="quarter" idx="10" hasCustomPrompt="1"/>
          </p:nvPr>
        </p:nvSpPr>
        <p:spPr bwMode="white">
          <a:xfrm>
            <a:off x="274638" y="1212850"/>
            <a:ext cx="11887200" cy="2443746"/>
          </a:xfrm>
          <a:prstGeom prst="rect">
            <a:avLst/>
          </a:prstGeom>
        </p:spPr>
        <p:txBody>
          <a:bodyPr/>
          <a:lstStyle>
            <a:lvl1pPr marL="290513" indent="-290513">
              <a:buClr>
                <a:schemeClr val="tx1"/>
              </a:buClr>
              <a:buSzPct val="90000"/>
              <a:buFont typeface="Arial" pitchFamily="34" charset="0"/>
              <a:buChar char="•"/>
              <a:defRPr sz="3600">
                <a:gradFill>
                  <a:gsLst>
                    <a:gs pos="1250">
                      <a:schemeClr val="tx1"/>
                    </a:gs>
                    <a:gs pos="100000">
                      <a:schemeClr val="tx1"/>
                    </a:gs>
                  </a:gsLst>
                  <a:lin ang="5400000" scaled="0"/>
                </a:gradFill>
                <a:latin typeface="Segoe UI" pitchFamily="34" charset="0"/>
                <a:ea typeface="Segoe UI" pitchFamily="34" charset="0"/>
                <a:cs typeface="Segoe UI" pitchFamily="34" charset="0"/>
              </a:defRPr>
            </a:lvl1pPr>
            <a:lvl2pPr marL="571500" indent="-280988">
              <a:buClr>
                <a:schemeClr val="tx1"/>
              </a:buClr>
              <a:buSzPct val="90000"/>
              <a:buFont typeface="Arial" pitchFamily="34" charset="0"/>
              <a:buChar char="•"/>
              <a:defRPr sz="3200">
                <a:gradFill>
                  <a:gsLst>
                    <a:gs pos="1250">
                      <a:schemeClr val="tx1"/>
                    </a:gs>
                    <a:gs pos="100000">
                      <a:schemeClr val="tx1"/>
                    </a:gs>
                  </a:gsLst>
                  <a:lin ang="5400000" scaled="0"/>
                </a:gradFill>
                <a:latin typeface="Segoe UI" pitchFamily="34" charset="0"/>
                <a:ea typeface="Segoe UI" pitchFamily="34" charset="0"/>
                <a:cs typeface="Segoe UI" pitchFamily="34" charset="0"/>
              </a:defRPr>
            </a:lvl2pPr>
            <a:lvl3pPr marL="862013" indent="-290513">
              <a:buClr>
                <a:schemeClr val="tx1"/>
              </a:buClr>
              <a:buSzPct val="90000"/>
              <a:buFont typeface="Arial" pitchFamily="34" charset="0"/>
              <a:buChar char="•"/>
              <a:defRPr sz="2800">
                <a:gradFill>
                  <a:gsLst>
                    <a:gs pos="1250">
                      <a:schemeClr val="tx1"/>
                    </a:gs>
                    <a:gs pos="100000">
                      <a:schemeClr val="tx1"/>
                    </a:gs>
                  </a:gsLst>
                  <a:lin ang="5400000" scaled="0"/>
                </a:gradFill>
                <a:latin typeface="Segoe UI" pitchFamily="34" charset="0"/>
                <a:ea typeface="Segoe UI" pitchFamily="34" charset="0"/>
                <a:cs typeface="Segoe UI" pitchFamily="34" charset="0"/>
              </a:defRPr>
            </a:lvl3pPr>
            <a:lvl4pPr marL="1090613" indent="-228600">
              <a:buClr>
                <a:schemeClr val="tx1"/>
              </a:buClr>
              <a:buSzPct val="90000"/>
              <a:buFont typeface="Arial" pitchFamily="34" charset="0"/>
              <a:buChar char="•"/>
              <a:defRPr sz="2400">
                <a:gradFill>
                  <a:gsLst>
                    <a:gs pos="1250">
                      <a:schemeClr val="tx1"/>
                    </a:gs>
                    <a:gs pos="100000">
                      <a:schemeClr val="tx1"/>
                    </a:gs>
                  </a:gsLst>
                  <a:lin ang="5400000" scaled="0"/>
                </a:gradFill>
                <a:latin typeface="Segoe UI" pitchFamily="34" charset="0"/>
                <a:ea typeface="Segoe UI" pitchFamily="34" charset="0"/>
                <a:cs typeface="Segoe UI" pitchFamily="34" charset="0"/>
              </a:defRPr>
            </a:lvl4pPr>
            <a:lvl5pPr marL="1319213" indent="-228600">
              <a:buClr>
                <a:schemeClr val="tx1"/>
              </a:buClr>
              <a:buSzPct val="90000"/>
              <a:buFont typeface="Arial" pitchFamily="34" charset="0"/>
              <a:buChar char="•"/>
              <a:defRPr sz="2000">
                <a:gradFill>
                  <a:gsLst>
                    <a:gs pos="1250">
                      <a:schemeClr val="tx1"/>
                    </a:gs>
                    <a:gs pos="100000">
                      <a:schemeClr val="tx1"/>
                    </a:gs>
                  </a:gsLst>
                  <a:lin ang="5400000" scaled="0"/>
                </a:gradFill>
                <a:latin typeface="Segoe UI" pitchFamily="34" charset="0"/>
                <a:ea typeface="Segoe UI" pitchFamily="34" charset="0"/>
                <a:cs typeface="Segoe UI" pitchFamily="34" charset="0"/>
              </a:defRPr>
            </a:lvl5pPr>
          </a:lstStyle>
          <a:p>
            <a:pPr lvl="0"/>
            <a:r>
              <a:rPr lang="en-US"/>
              <a:t>Use this Layout for Speaker Notes slides</a:t>
            </a:r>
          </a:p>
          <a:p>
            <a:pPr lvl="1"/>
            <a:r>
              <a:rPr lang="en-US"/>
              <a:t>Second level</a:t>
            </a:r>
          </a:p>
          <a:p>
            <a:pPr lvl="2"/>
            <a:r>
              <a:rPr lang="en-US"/>
              <a:t>Third level</a:t>
            </a:r>
          </a:p>
          <a:p>
            <a:pPr lvl="3"/>
            <a:r>
              <a:rPr lang="en-US"/>
              <a:t>Fourth level</a:t>
            </a:r>
          </a:p>
          <a:p>
            <a:pPr lvl="4"/>
            <a:r>
              <a:rPr lang="en-US"/>
              <a:t>Fifth level</a:t>
            </a:r>
          </a:p>
        </p:txBody>
      </p:sp>
      <p:sp>
        <p:nvSpPr>
          <p:cNvPr id="4" name="Text Placeholder 6"/>
          <p:cNvSpPr>
            <a:spLocks noGrp="1"/>
          </p:cNvSpPr>
          <p:nvPr>
            <p:ph type="body" sz="quarter" idx="11" hasCustomPrompt="1"/>
          </p:nvPr>
        </p:nvSpPr>
        <p:spPr>
          <a:xfrm>
            <a:off x="1" y="6363076"/>
            <a:ext cx="12436476" cy="631450"/>
          </a:xfrm>
          <a:prstGeom prst="rect">
            <a:avLst/>
          </a:prstGeom>
          <a:solidFill>
            <a:srgbClr val="FFFF99"/>
          </a:solidFill>
        </p:spPr>
        <p:txBody>
          <a:bodyPr wrap="square" lIns="155457" tIns="77729" rIns="155457" bIns="77729" anchor="b" anchorCtr="0">
            <a:noAutofit/>
          </a:bodyPr>
          <a:lstStyle>
            <a:lvl1pPr algn="r">
              <a:buFont typeface="Arial" pitchFamily="34" charset="0"/>
              <a:buNone/>
              <a:defRPr sz="3700" spc="-51" baseline="0">
                <a:gradFill>
                  <a:gsLst>
                    <a:gs pos="0">
                      <a:srgbClr val="000000"/>
                    </a:gs>
                    <a:gs pos="100000">
                      <a:srgbClr val="000000"/>
                    </a:gs>
                  </a:gsLst>
                  <a:lin ang="5400000" scaled="0"/>
                </a:gradFill>
                <a:effectLst/>
                <a:latin typeface="Segoe UI" pitchFamily="34" charset="0"/>
                <a:ea typeface="Segoe UI" pitchFamily="34" charset="0"/>
                <a:cs typeface="Segoe UI" pitchFamily="34" charset="0"/>
              </a:defRPr>
            </a:lvl1pPr>
          </a:lstStyle>
          <a:p>
            <a:pPr lvl="0"/>
            <a:r>
              <a:rPr lang="en-US"/>
              <a:t>Next:</a:t>
            </a:r>
          </a:p>
        </p:txBody>
      </p:sp>
      <p:sp>
        <p:nvSpPr>
          <p:cNvPr id="3" name="Title 2"/>
          <p:cNvSpPr>
            <a:spLocks noGrp="1"/>
          </p:cNvSpPr>
          <p:nvPr>
            <p:ph type="title"/>
          </p:nvPr>
        </p:nvSpPr>
        <p:spPr bwMode="white"/>
        <p:txBody>
          <a:bodyPr/>
          <a:lstStyle>
            <a:lvl1pPr>
              <a:defRPr>
                <a:gradFill>
                  <a:gsLst>
                    <a:gs pos="1250">
                      <a:schemeClr val="tx1"/>
                    </a:gs>
                    <a:gs pos="100000">
                      <a:schemeClr val="tx1"/>
                    </a:gs>
                  </a:gsLst>
                  <a:lin ang="5400000" scaled="0"/>
                </a:gradFill>
                <a:latin typeface="Segoe UI" pitchFamily="34" charset="0"/>
                <a:ea typeface="Segoe UI" pitchFamily="34" charset="0"/>
                <a:cs typeface="Segoe UI" pitchFamily="34" charset="0"/>
              </a:defRPr>
            </a:lvl1pPr>
          </a:lstStyle>
          <a:p>
            <a:r>
              <a:rPr lang="en-US"/>
              <a:t>Click to edit Master title style</a:t>
            </a:r>
          </a:p>
        </p:txBody>
      </p:sp>
    </p:spTree>
    <p:extLst>
      <p:ext uri="{BB962C8B-B14F-4D97-AF65-F5344CB8AC3E}">
        <p14:creationId xmlns:p14="http://schemas.microsoft.com/office/powerpoint/2010/main" val="3482969643"/>
      </p:ext>
    </p:extLst>
  </p:cSld>
  <p:clrMapOvr>
    <a:overrideClrMapping bg1="dk1" tx1="lt1" bg2="dk2" tx2="lt2" accent1="accent1" accent2="accent2" accent3="accent3" accent4="accent4" accent5="accent5" accent6="accent6" hlink="hlink" folHlink="folHlink"/>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with photo and tile">
    <p:spTree>
      <p:nvGrpSpPr>
        <p:cNvPr id="1" name=""/>
        <p:cNvGrpSpPr/>
        <p:nvPr/>
      </p:nvGrpSpPr>
      <p:grpSpPr>
        <a:xfrm>
          <a:off x="0" y="0"/>
          <a:ext cx="0" cy="0"/>
          <a:chOff x="0" y="0"/>
          <a:chExt cx="0" cy="0"/>
        </a:xfrm>
      </p:grpSpPr>
      <p:pic>
        <p:nvPicPr>
          <p:cNvPr id="2" name="Picture 1"/>
          <p:cNvPicPr>
            <a:picLocks noChangeAspect="1"/>
          </p:cNvPicPr>
          <p:nvPr userDrawn="1"/>
        </p:nvPicPr>
        <p:blipFill rotWithShape="1">
          <a:blip r:embed="rId2"/>
          <a:srcRect t="12474" r="11059" b="12463"/>
          <a:stretch/>
        </p:blipFill>
        <p:spPr>
          <a:xfrm>
            <a:off x="-1" y="-1"/>
            <a:ext cx="12434711" cy="6994525"/>
          </a:xfrm>
          <a:prstGeom prst="rect">
            <a:avLst/>
          </a:prstGeom>
        </p:spPr>
      </p:pic>
      <p:sp>
        <p:nvSpPr>
          <p:cNvPr id="12" name="Rectangle 11"/>
          <p:cNvSpPr/>
          <p:nvPr userDrawn="1"/>
        </p:nvSpPr>
        <p:spPr bwMode="auto">
          <a:xfrm>
            <a:off x="273050" y="2125662"/>
            <a:ext cx="6400800" cy="3657600"/>
          </a:xfrm>
          <a:prstGeom prst="rect">
            <a:avLst/>
          </a:prstGeom>
          <a:solidFill>
            <a:schemeClr val="accent1">
              <a:alpha val="90000"/>
            </a:schemeClr>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p>
            <a:pPr algn="ctr" defTabSz="932472" fontAlgn="base">
              <a:lnSpc>
                <a:spcPct val="90000"/>
              </a:lnSpc>
              <a:spcBef>
                <a:spcPct val="0"/>
              </a:spcBef>
              <a:spcAft>
                <a:spcPct val="0"/>
              </a:spcAft>
            </a:pPr>
            <a:endParaRPr lang="en-US" sz="2400" err="1">
              <a:gradFill>
                <a:gsLst>
                  <a:gs pos="0">
                    <a:srgbClr val="FFFFFF"/>
                  </a:gs>
                  <a:gs pos="100000">
                    <a:srgbClr val="FFFFFF"/>
                  </a:gs>
                </a:gsLst>
                <a:lin ang="5400000" scaled="0"/>
              </a:gradFill>
              <a:ea typeface="Segoe UI" pitchFamily="34" charset="0"/>
              <a:cs typeface="Segoe UI" pitchFamily="34" charset="0"/>
            </a:endParaRPr>
          </a:p>
        </p:txBody>
      </p:sp>
      <p:sp>
        <p:nvSpPr>
          <p:cNvPr id="9" name="Title 1"/>
          <p:cNvSpPr>
            <a:spLocks noGrp="1"/>
          </p:cNvSpPr>
          <p:nvPr>
            <p:ph type="title" hasCustomPrompt="1"/>
          </p:nvPr>
        </p:nvSpPr>
        <p:spPr bwMode="auto">
          <a:xfrm>
            <a:off x="274702" y="2119177"/>
            <a:ext cx="6400736" cy="1828800"/>
          </a:xfrm>
          <a:noFill/>
        </p:spPr>
        <p:txBody>
          <a:bodyPr lIns="146304" tIns="91440" rIns="146304" bIns="91440" anchor="t" anchorCtr="0"/>
          <a:lstStyle>
            <a:lvl1pPr>
              <a:defRPr sz="4800" spc="-100" baseline="0">
                <a:gradFill>
                  <a:gsLst>
                    <a:gs pos="91720">
                      <a:srgbClr val="FFFFFF"/>
                    </a:gs>
                    <a:gs pos="75796">
                      <a:srgbClr val="FFFFFF"/>
                    </a:gs>
                  </a:gsLst>
                  <a:lin ang="5400000" scaled="0"/>
                </a:gradFill>
              </a:defRPr>
            </a:lvl1pPr>
          </a:lstStyle>
          <a:p>
            <a:r>
              <a:rPr lang="en-US"/>
              <a:t>Presentation title</a:t>
            </a:r>
          </a:p>
        </p:txBody>
      </p:sp>
      <p:sp>
        <p:nvSpPr>
          <p:cNvPr id="3" name="Text Placeholder 2"/>
          <p:cNvSpPr>
            <a:spLocks noGrp="1"/>
          </p:cNvSpPr>
          <p:nvPr>
            <p:ph type="body" sz="quarter" idx="14" hasCustomPrompt="1"/>
          </p:nvPr>
        </p:nvSpPr>
        <p:spPr bwMode="auto">
          <a:xfrm>
            <a:off x="273050" y="3954462"/>
            <a:ext cx="6402388" cy="1828800"/>
          </a:xfrm>
          <a:noFill/>
        </p:spPr>
        <p:txBody>
          <a:bodyPr wrap="square" lIns="164592" tIns="109728" rIns="164592" bIns="109728">
            <a:spAutoFit/>
          </a:bodyPr>
          <a:lstStyle>
            <a:lvl1pPr marL="0" indent="0">
              <a:spcBef>
                <a:spcPts val="0"/>
              </a:spcBef>
              <a:buNone/>
              <a:defRPr sz="3200">
                <a:gradFill>
                  <a:gsLst>
                    <a:gs pos="91720">
                      <a:srgbClr val="FFFFFF"/>
                    </a:gs>
                    <a:gs pos="75796">
                      <a:srgbClr val="FFFFFF"/>
                    </a:gs>
                  </a:gsLst>
                  <a:lin ang="5400000" scaled="0"/>
                </a:gradFill>
                <a:latin typeface="+mn-lt"/>
              </a:defRPr>
            </a:lvl1pPr>
          </a:lstStyle>
          <a:p>
            <a:pPr lvl="0"/>
            <a:r>
              <a:rPr lang="en-US"/>
              <a:t>Speaker name</a:t>
            </a:r>
          </a:p>
        </p:txBody>
      </p:sp>
      <p:pic>
        <p:nvPicPr>
          <p:cNvPr id="13" name="MS logo white - EMF"/>
          <p:cNvPicPr>
            <a:picLocks noChangeAspect="1"/>
          </p:cNvPicPr>
          <p:nvPr userDrawn="1"/>
        </p:nvPicPr>
        <p:blipFill>
          <a:blip r:embed="rId3"/>
          <a:stretch>
            <a:fillRect/>
          </a:stretch>
        </p:blipFill>
        <p:spPr bwMode="black">
          <a:xfrm>
            <a:off x="460688" y="6204204"/>
            <a:ext cx="1451843" cy="310896"/>
          </a:xfrm>
          <a:prstGeom prst="rect">
            <a:avLst/>
          </a:prstGeom>
        </p:spPr>
      </p:pic>
    </p:spTree>
    <p:extLst>
      <p:ext uri="{BB962C8B-B14F-4D97-AF65-F5344CB8AC3E}">
        <p14:creationId xmlns:p14="http://schemas.microsoft.com/office/powerpoint/2010/main" val="40901157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Walkin (event name)">
    <p:bg>
      <p:bgPr>
        <a:solidFill>
          <a:schemeClr val="accent1"/>
        </a:solidFill>
        <a:effectLst/>
      </p:bgPr>
    </p:bg>
    <p:spTree>
      <p:nvGrpSpPr>
        <p:cNvPr id="1" name=""/>
        <p:cNvGrpSpPr/>
        <p:nvPr/>
      </p:nvGrpSpPr>
      <p:grpSpPr>
        <a:xfrm>
          <a:off x="0" y="0"/>
          <a:ext cx="0" cy="0"/>
          <a:chOff x="0" y="0"/>
          <a:chExt cx="0" cy="0"/>
        </a:xfrm>
      </p:grpSpPr>
      <p:sp>
        <p:nvSpPr>
          <p:cNvPr id="9" name="Title 1"/>
          <p:cNvSpPr>
            <a:spLocks noGrp="1"/>
          </p:cNvSpPr>
          <p:nvPr>
            <p:ph type="title" hasCustomPrompt="1"/>
          </p:nvPr>
        </p:nvSpPr>
        <p:spPr>
          <a:xfrm>
            <a:off x="274702" y="1211264"/>
            <a:ext cx="9143936" cy="1828800"/>
          </a:xfrm>
          <a:noFill/>
        </p:spPr>
        <p:txBody>
          <a:bodyPr lIns="146304" tIns="91440" rIns="146304" bIns="91440" anchor="b" anchorCtr="0"/>
          <a:lstStyle>
            <a:lvl1pPr>
              <a:defRPr sz="5400" spc="-100" baseline="0">
                <a:gradFill>
                  <a:gsLst>
                    <a:gs pos="62564">
                      <a:schemeClr val="tx1"/>
                    </a:gs>
                    <a:gs pos="55000">
                      <a:schemeClr val="tx1"/>
                    </a:gs>
                  </a:gsLst>
                  <a:lin ang="5400000" scaled="0"/>
                </a:gradFill>
              </a:defRPr>
            </a:lvl1pPr>
          </a:lstStyle>
          <a:p>
            <a:r>
              <a:rPr lang="en-US"/>
              <a:t>Event name</a:t>
            </a:r>
          </a:p>
        </p:txBody>
      </p:sp>
      <p:sp>
        <p:nvSpPr>
          <p:cNvPr id="5" name="Text Placeholder 4"/>
          <p:cNvSpPr>
            <a:spLocks noGrp="1"/>
          </p:cNvSpPr>
          <p:nvPr>
            <p:ph type="body" sz="quarter" idx="12" hasCustomPrompt="1"/>
          </p:nvPr>
        </p:nvSpPr>
        <p:spPr>
          <a:xfrm>
            <a:off x="274701" y="3040063"/>
            <a:ext cx="9143937" cy="730183"/>
          </a:xfrm>
          <a:noFill/>
        </p:spPr>
        <p:txBody>
          <a:bodyPr lIns="164592" tIns="109728" rIns="164592" bIns="109728">
            <a:noAutofit/>
          </a:bodyPr>
          <a:lstStyle>
            <a:lvl1pPr marL="0" indent="0">
              <a:spcBef>
                <a:spcPts val="0"/>
              </a:spcBef>
              <a:buNone/>
              <a:defRPr sz="3200" spc="0" baseline="0">
                <a:gradFill>
                  <a:gsLst>
                    <a:gs pos="91000">
                      <a:schemeClr val="tx1"/>
                    </a:gs>
                    <a:gs pos="0">
                      <a:schemeClr val="tx1"/>
                    </a:gs>
                  </a:gsLst>
                  <a:lin ang="5400000" scaled="0"/>
                </a:gradFill>
                <a:latin typeface="+mn-lt"/>
              </a:defRPr>
            </a:lvl1pPr>
          </a:lstStyle>
          <a:p>
            <a:pPr lvl="0"/>
            <a:r>
              <a:rPr lang="en-US"/>
              <a:t>Date</a:t>
            </a:r>
          </a:p>
        </p:txBody>
      </p:sp>
      <p:sp>
        <p:nvSpPr>
          <p:cNvPr id="3" name="Text Placeholder 2"/>
          <p:cNvSpPr>
            <a:spLocks noGrp="1"/>
          </p:cNvSpPr>
          <p:nvPr>
            <p:ph type="body" sz="quarter" idx="13" hasCustomPrompt="1"/>
          </p:nvPr>
        </p:nvSpPr>
        <p:spPr>
          <a:xfrm>
            <a:off x="274639" y="3770246"/>
            <a:ext cx="9144000" cy="461665"/>
          </a:xfrm>
        </p:spPr>
        <p:txBody>
          <a:bodyPr/>
          <a:lstStyle>
            <a:lvl1pPr marL="0" indent="0">
              <a:buNone/>
              <a:defRPr lang="en-US" sz="2000" kern="1200" spc="0" baseline="0" dirty="0" smtClean="0">
                <a:gradFill>
                  <a:gsLst>
                    <a:gs pos="91000">
                      <a:schemeClr val="tx1"/>
                    </a:gs>
                    <a:gs pos="0">
                      <a:schemeClr val="tx1"/>
                    </a:gs>
                  </a:gsLst>
                  <a:lin ang="5400000" scaled="0"/>
                </a:gradFill>
                <a:latin typeface="Segoe UI" panose="020B0502040204020203" pitchFamily="34" charset="0"/>
                <a:ea typeface="+mn-ea"/>
                <a:cs typeface="Segoe UI" panose="020B0502040204020203" pitchFamily="34" charset="0"/>
              </a:defRPr>
            </a:lvl1pPr>
          </a:lstStyle>
          <a:p>
            <a:r>
              <a:rPr lang="en-US"/>
              <a:t>Optional (City, State or venue)</a:t>
            </a:r>
          </a:p>
        </p:txBody>
      </p:sp>
      <p:pic>
        <p:nvPicPr>
          <p:cNvPr id="8" name="MS logo white - EMF"/>
          <p:cNvPicPr>
            <a:picLocks noChangeAspect="1"/>
          </p:cNvPicPr>
          <p:nvPr userDrawn="1"/>
        </p:nvPicPr>
        <p:blipFill>
          <a:blip r:embed="rId2"/>
          <a:stretch>
            <a:fillRect/>
          </a:stretch>
        </p:blipFill>
        <p:spPr bwMode="black">
          <a:xfrm>
            <a:off x="460688" y="6204204"/>
            <a:ext cx="1451843" cy="310896"/>
          </a:xfrm>
          <a:prstGeom prst="rect">
            <a:avLst/>
          </a:prstGeom>
        </p:spPr>
      </p:pic>
    </p:spTree>
    <p:extLst>
      <p:ext uri="{BB962C8B-B14F-4D97-AF65-F5344CB8AC3E}">
        <p14:creationId xmlns:p14="http://schemas.microsoft.com/office/powerpoint/2010/main" val="3455010252"/>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itle with photo and tile">
    <p:spTree>
      <p:nvGrpSpPr>
        <p:cNvPr id="1" name=""/>
        <p:cNvGrpSpPr/>
        <p:nvPr/>
      </p:nvGrpSpPr>
      <p:grpSpPr>
        <a:xfrm>
          <a:off x="0" y="0"/>
          <a:ext cx="0" cy="0"/>
          <a:chOff x="0" y="0"/>
          <a:chExt cx="0" cy="0"/>
        </a:xfrm>
      </p:grpSpPr>
      <p:pic>
        <p:nvPicPr>
          <p:cNvPr id="13" name="Picture 12"/>
          <p:cNvPicPr>
            <a:picLocks noChangeAspect="1"/>
          </p:cNvPicPr>
          <p:nvPr userDrawn="1"/>
        </p:nvPicPr>
        <p:blipFill rotWithShape="1">
          <a:blip r:embed="rId2"/>
          <a:srcRect t="12474" r="11059" b="12463"/>
          <a:stretch/>
        </p:blipFill>
        <p:spPr>
          <a:xfrm>
            <a:off x="-1" y="-1"/>
            <a:ext cx="12434711" cy="6994525"/>
          </a:xfrm>
          <a:prstGeom prst="rect">
            <a:avLst/>
          </a:prstGeom>
        </p:spPr>
      </p:pic>
      <p:sp>
        <p:nvSpPr>
          <p:cNvPr id="8" name="Rectangle 7"/>
          <p:cNvSpPr/>
          <p:nvPr userDrawn="1"/>
        </p:nvSpPr>
        <p:spPr bwMode="auto">
          <a:xfrm>
            <a:off x="273050" y="2125662"/>
            <a:ext cx="6400800" cy="3657600"/>
          </a:xfrm>
          <a:prstGeom prst="rect">
            <a:avLst/>
          </a:prstGeom>
          <a:solidFill>
            <a:schemeClr val="accent1">
              <a:alpha val="90000"/>
            </a:schemeClr>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p>
            <a:pPr algn="ctr" defTabSz="932472" fontAlgn="base">
              <a:lnSpc>
                <a:spcPct val="90000"/>
              </a:lnSpc>
              <a:spcBef>
                <a:spcPct val="0"/>
              </a:spcBef>
              <a:spcAft>
                <a:spcPct val="0"/>
              </a:spcAft>
            </a:pPr>
            <a:endParaRPr lang="en-US" sz="2400" err="1">
              <a:gradFill>
                <a:gsLst>
                  <a:gs pos="0">
                    <a:srgbClr val="FFFFFF"/>
                  </a:gs>
                  <a:gs pos="100000">
                    <a:srgbClr val="FFFFFF"/>
                  </a:gs>
                </a:gsLst>
                <a:lin ang="5400000" scaled="0"/>
              </a:gradFill>
              <a:ea typeface="Segoe UI" pitchFamily="34" charset="0"/>
              <a:cs typeface="Segoe UI" pitchFamily="34" charset="0"/>
            </a:endParaRPr>
          </a:p>
        </p:txBody>
      </p:sp>
      <p:sp>
        <p:nvSpPr>
          <p:cNvPr id="9" name="Title 1"/>
          <p:cNvSpPr>
            <a:spLocks noGrp="1"/>
          </p:cNvSpPr>
          <p:nvPr>
            <p:ph type="title" hasCustomPrompt="1"/>
          </p:nvPr>
        </p:nvSpPr>
        <p:spPr bwMode="auto">
          <a:xfrm>
            <a:off x="274702" y="2119177"/>
            <a:ext cx="6400736" cy="1828800"/>
          </a:xfrm>
          <a:noFill/>
        </p:spPr>
        <p:txBody>
          <a:bodyPr vert="horz" wrap="square" lIns="146304" tIns="91440" rIns="146304" bIns="91440" rtlCol="0" anchor="t" anchorCtr="0">
            <a:noAutofit/>
          </a:bodyPr>
          <a:lstStyle>
            <a:lvl1pPr>
              <a:defRPr lang="en-US" spc="-100" dirty="0">
                <a:gradFill>
                  <a:gsLst>
                    <a:gs pos="91720">
                      <a:srgbClr val="FFFFFF"/>
                    </a:gs>
                    <a:gs pos="75796">
                      <a:srgbClr val="FFFFFF"/>
                    </a:gs>
                  </a:gsLst>
                  <a:lin ang="5400000" scaled="0"/>
                </a:gradFill>
              </a:defRPr>
            </a:lvl1pPr>
          </a:lstStyle>
          <a:p>
            <a:pPr lvl="0"/>
            <a:r>
              <a:rPr lang="en-US"/>
              <a:t>Presentation title</a:t>
            </a:r>
          </a:p>
        </p:txBody>
      </p:sp>
      <p:sp>
        <p:nvSpPr>
          <p:cNvPr id="3" name="Text Placeholder 2"/>
          <p:cNvSpPr>
            <a:spLocks noGrp="1"/>
          </p:cNvSpPr>
          <p:nvPr>
            <p:ph type="body" sz="quarter" idx="14" hasCustomPrompt="1"/>
          </p:nvPr>
        </p:nvSpPr>
        <p:spPr bwMode="auto">
          <a:xfrm>
            <a:off x="273050" y="3954462"/>
            <a:ext cx="6402388" cy="1828800"/>
          </a:xfrm>
          <a:noFill/>
        </p:spPr>
        <p:txBody>
          <a:bodyPr wrap="square" lIns="164592" tIns="109728" rIns="164592" bIns="109728">
            <a:spAutoFit/>
          </a:bodyPr>
          <a:lstStyle>
            <a:lvl1pPr marL="0" indent="0">
              <a:spcBef>
                <a:spcPts val="0"/>
              </a:spcBef>
              <a:buNone/>
              <a:defRPr sz="3200">
                <a:gradFill>
                  <a:gsLst>
                    <a:gs pos="89172">
                      <a:srgbClr val="FFFFFF"/>
                    </a:gs>
                    <a:gs pos="75796">
                      <a:srgbClr val="FFFFFF"/>
                    </a:gs>
                  </a:gsLst>
                  <a:lin ang="5400000" scaled="0"/>
                </a:gradFill>
                <a:latin typeface="+mn-lt"/>
              </a:defRPr>
            </a:lvl1pPr>
          </a:lstStyle>
          <a:p>
            <a:pPr lvl="0"/>
            <a:r>
              <a:rPr lang="en-US"/>
              <a:t>Speaker name</a:t>
            </a:r>
          </a:p>
        </p:txBody>
      </p:sp>
      <p:pic>
        <p:nvPicPr>
          <p:cNvPr id="10" name="MS logo white - EMF"/>
          <p:cNvPicPr>
            <a:picLocks noChangeAspect="1"/>
          </p:cNvPicPr>
          <p:nvPr userDrawn="1"/>
        </p:nvPicPr>
        <p:blipFill>
          <a:blip r:embed="rId3"/>
          <a:stretch>
            <a:fillRect/>
          </a:stretch>
        </p:blipFill>
        <p:spPr bwMode="black">
          <a:xfrm>
            <a:off x="460688" y="6204204"/>
            <a:ext cx="1451843" cy="310896"/>
          </a:xfrm>
          <a:prstGeom prst="rect">
            <a:avLst/>
          </a:prstGeom>
        </p:spPr>
      </p:pic>
    </p:spTree>
    <p:extLst>
      <p:ext uri="{BB962C8B-B14F-4D97-AF65-F5344CB8AC3E}">
        <p14:creationId xmlns:p14="http://schemas.microsoft.com/office/powerpoint/2010/main" val="21755774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itle Slide">
    <p:bg>
      <p:bgPr>
        <a:solidFill>
          <a:schemeClr val="accent1"/>
        </a:solidFill>
        <a:effectLst/>
      </p:bgPr>
    </p:bg>
    <p:spTree>
      <p:nvGrpSpPr>
        <p:cNvPr id="1" name=""/>
        <p:cNvGrpSpPr/>
        <p:nvPr/>
      </p:nvGrpSpPr>
      <p:grpSpPr>
        <a:xfrm>
          <a:off x="0" y="0"/>
          <a:ext cx="0" cy="0"/>
          <a:chOff x="0" y="0"/>
          <a:chExt cx="0" cy="0"/>
        </a:xfrm>
      </p:grpSpPr>
      <p:sp>
        <p:nvSpPr>
          <p:cNvPr id="9" name="Title 1"/>
          <p:cNvSpPr>
            <a:spLocks noGrp="1"/>
          </p:cNvSpPr>
          <p:nvPr>
            <p:ph type="title" hasCustomPrompt="1"/>
          </p:nvPr>
        </p:nvSpPr>
        <p:spPr>
          <a:xfrm>
            <a:off x="274702" y="2125678"/>
            <a:ext cx="9143936" cy="1828786"/>
          </a:xfrm>
          <a:noFill/>
        </p:spPr>
        <p:txBody>
          <a:bodyPr lIns="146304" tIns="91440" rIns="146304" bIns="91440" anchor="t" anchorCtr="0"/>
          <a:lstStyle>
            <a:lvl1pPr>
              <a:defRPr sz="5400" spc="-100" baseline="0">
                <a:gradFill>
                  <a:gsLst>
                    <a:gs pos="62564">
                      <a:schemeClr val="tx1"/>
                    </a:gs>
                    <a:gs pos="55000">
                      <a:schemeClr val="tx1"/>
                    </a:gs>
                  </a:gsLst>
                  <a:lin ang="5400000" scaled="0"/>
                </a:gradFill>
              </a:defRPr>
            </a:lvl1pPr>
          </a:lstStyle>
          <a:p>
            <a:r>
              <a:rPr lang="en-US"/>
              <a:t>Presentation title</a:t>
            </a:r>
          </a:p>
        </p:txBody>
      </p:sp>
      <p:sp>
        <p:nvSpPr>
          <p:cNvPr id="5" name="Text Placeholder 4"/>
          <p:cNvSpPr>
            <a:spLocks noGrp="1"/>
          </p:cNvSpPr>
          <p:nvPr>
            <p:ph type="body" sz="quarter" idx="12" hasCustomPrompt="1"/>
          </p:nvPr>
        </p:nvSpPr>
        <p:spPr>
          <a:xfrm>
            <a:off x="274701" y="3955786"/>
            <a:ext cx="7315137" cy="1828007"/>
          </a:xfrm>
          <a:noFill/>
        </p:spPr>
        <p:txBody>
          <a:bodyPr lIns="164592" tIns="109728" rIns="164592" bIns="109728">
            <a:noAutofit/>
          </a:bodyPr>
          <a:lstStyle>
            <a:lvl1pPr marL="0" indent="0">
              <a:spcBef>
                <a:spcPts val="0"/>
              </a:spcBef>
              <a:buNone/>
              <a:defRPr sz="3200" spc="0" baseline="0">
                <a:gradFill>
                  <a:gsLst>
                    <a:gs pos="91000">
                      <a:schemeClr val="tx1"/>
                    </a:gs>
                    <a:gs pos="0">
                      <a:schemeClr val="tx1"/>
                    </a:gs>
                  </a:gsLst>
                  <a:lin ang="5400000" scaled="0"/>
                </a:gradFill>
                <a:latin typeface="+mn-lt"/>
              </a:defRPr>
            </a:lvl1pPr>
          </a:lstStyle>
          <a:p>
            <a:pPr lvl="0"/>
            <a:r>
              <a:rPr lang="en-US"/>
              <a:t>Speaker name</a:t>
            </a:r>
          </a:p>
        </p:txBody>
      </p:sp>
      <p:pic>
        <p:nvPicPr>
          <p:cNvPr id="7" name="MS logo white - EMF"/>
          <p:cNvPicPr>
            <a:picLocks noChangeAspect="1"/>
          </p:cNvPicPr>
          <p:nvPr userDrawn="1"/>
        </p:nvPicPr>
        <p:blipFill>
          <a:blip r:embed="rId2"/>
          <a:stretch>
            <a:fillRect/>
          </a:stretch>
        </p:blipFill>
        <p:spPr bwMode="black">
          <a:xfrm>
            <a:off x="460688" y="6204204"/>
            <a:ext cx="1451843" cy="310896"/>
          </a:xfrm>
          <a:prstGeom prst="rect">
            <a:avLst/>
          </a:prstGeom>
        </p:spPr>
      </p:pic>
    </p:spTree>
    <p:extLst>
      <p:ext uri="{BB962C8B-B14F-4D97-AF65-F5344CB8AC3E}">
        <p14:creationId xmlns:p14="http://schemas.microsoft.com/office/powerpoint/2010/main" val="3867813296"/>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itle square photo">
    <p:bg>
      <p:bgPr>
        <a:solidFill>
          <a:schemeClr val="accent1"/>
        </a:solidFill>
        <a:effectLst/>
      </p:bgPr>
    </p:bg>
    <p:spTree>
      <p:nvGrpSpPr>
        <p:cNvPr id="1" name=""/>
        <p:cNvGrpSpPr/>
        <p:nvPr/>
      </p:nvGrpSpPr>
      <p:grpSpPr>
        <a:xfrm>
          <a:off x="0" y="0"/>
          <a:ext cx="0" cy="0"/>
          <a:chOff x="0" y="0"/>
          <a:chExt cx="0" cy="0"/>
        </a:xfrm>
      </p:grpSpPr>
      <p:pic>
        <p:nvPicPr>
          <p:cNvPr id="16" name="Picture 15"/>
          <p:cNvPicPr>
            <a:picLocks noChangeAspect="1"/>
          </p:cNvPicPr>
          <p:nvPr userDrawn="1"/>
        </p:nvPicPr>
        <p:blipFill rotWithShape="1">
          <a:blip r:embed="rId2"/>
          <a:srcRect l="38944" t="12474" r="11022" b="12463"/>
          <a:stretch/>
        </p:blipFill>
        <p:spPr>
          <a:xfrm>
            <a:off x="5441315" y="0"/>
            <a:ext cx="6995160" cy="6994525"/>
          </a:xfrm>
          <a:prstGeom prst="rect">
            <a:avLst/>
          </a:prstGeom>
        </p:spPr>
      </p:pic>
      <p:sp>
        <p:nvSpPr>
          <p:cNvPr id="9" name="Title 1"/>
          <p:cNvSpPr>
            <a:spLocks noGrp="1"/>
          </p:cNvSpPr>
          <p:nvPr>
            <p:ph type="title" hasCustomPrompt="1"/>
          </p:nvPr>
        </p:nvSpPr>
        <p:spPr bwMode="auto">
          <a:xfrm>
            <a:off x="274702" y="2119178"/>
            <a:ext cx="4937760" cy="1835285"/>
          </a:xfrm>
          <a:noFill/>
        </p:spPr>
        <p:txBody>
          <a:bodyPr lIns="146304" tIns="91440" rIns="146304" bIns="91440" anchor="t" anchorCtr="0"/>
          <a:lstStyle>
            <a:lvl1pPr>
              <a:defRPr sz="4800" spc="-100" baseline="0">
                <a:gradFill>
                  <a:gsLst>
                    <a:gs pos="74359">
                      <a:schemeClr val="tx1"/>
                    </a:gs>
                    <a:gs pos="57576">
                      <a:schemeClr val="tx1"/>
                    </a:gs>
                  </a:gsLst>
                  <a:lin ang="5400000" scaled="0"/>
                </a:gradFill>
              </a:defRPr>
            </a:lvl1pPr>
          </a:lstStyle>
          <a:p>
            <a:r>
              <a:rPr lang="en-US"/>
              <a:t>Presentation title</a:t>
            </a:r>
          </a:p>
        </p:txBody>
      </p:sp>
      <p:sp>
        <p:nvSpPr>
          <p:cNvPr id="3" name="Text Placeholder 2"/>
          <p:cNvSpPr>
            <a:spLocks noGrp="1"/>
          </p:cNvSpPr>
          <p:nvPr>
            <p:ph type="body" sz="quarter" idx="14" hasCustomPrompt="1"/>
          </p:nvPr>
        </p:nvSpPr>
        <p:spPr bwMode="auto">
          <a:xfrm>
            <a:off x="273050" y="3954463"/>
            <a:ext cx="4937760" cy="731528"/>
          </a:xfrm>
        </p:spPr>
        <p:txBody>
          <a:bodyPr lIns="164592" tIns="109728" rIns="164592" bIns="109728">
            <a:noAutofit/>
          </a:bodyPr>
          <a:lstStyle>
            <a:lvl1pPr marL="0" indent="0">
              <a:spcBef>
                <a:spcPts val="0"/>
              </a:spcBef>
              <a:buNone/>
              <a:defRPr lang="en-US" sz="3200" kern="1200" spc="0" baseline="0" dirty="0">
                <a:gradFill>
                  <a:gsLst>
                    <a:gs pos="91000">
                      <a:schemeClr val="tx1"/>
                    </a:gs>
                    <a:gs pos="0">
                      <a:schemeClr val="tx1"/>
                    </a:gs>
                  </a:gsLst>
                  <a:lin ang="5400000" scaled="0"/>
                </a:gradFill>
                <a:latin typeface="+mn-lt"/>
                <a:ea typeface="+mn-ea"/>
                <a:cs typeface="+mn-cs"/>
              </a:defRPr>
            </a:lvl1pPr>
          </a:lstStyle>
          <a:p>
            <a:pPr marL="0" marR="0" lvl="0" indent="0" algn="l" defTabSz="932742" rtl="0" eaLnBrk="1" fontAlgn="auto" latinLnBrk="0" hangingPunct="1">
              <a:lnSpc>
                <a:spcPct val="90000"/>
              </a:lnSpc>
              <a:spcBef>
                <a:spcPts val="0"/>
              </a:spcBef>
              <a:spcAft>
                <a:spcPts val="0"/>
              </a:spcAft>
              <a:buClrTx/>
              <a:buSzPct val="90000"/>
              <a:buFont typeface="Arial" pitchFamily="34" charset="0"/>
              <a:buNone/>
              <a:tabLst/>
            </a:pPr>
            <a:r>
              <a:rPr lang="en-US"/>
              <a:t>Speaker name</a:t>
            </a:r>
          </a:p>
        </p:txBody>
      </p:sp>
      <p:pic>
        <p:nvPicPr>
          <p:cNvPr id="8" name="MS logo white - EMF"/>
          <p:cNvPicPr>
            <a:picLocks noChangeAspect="1"/>
          </p:cNvPicPr>
          <p:nvPr userDrawn="1"/>
        </p:nvPicPr>
        <p:blipFill>
          <a:blip r:embed="rId3"/>
          <a:stretch>
            <a:fillRect/>
          </a:stretch>
        </p:blipFill>
        <p:spPr bwMode="black">
          <a:xfrm>
            <a:off x="460688" y="6204204"/>
            <a:ext cx="1451843" cy="310896"/>
          </a:xfrm>
          <a:prstGeom prst="rect">
            <a:avLst/>
          </a:prstGeom>
        </p:spPr>
      </p:pic>
    </p:spTree>
    <p:extLst>
      <p:ext uri="{BB962C8B-B14F-4D97-AF65-F5344CB8AC3E}">
        <p14:creationId xmlns:p14="http://schemas.microsoft.com/office/powerpoint/2010/main" val="2914041985"/>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mod="1">
    <p:ext uri="{DCECCB84-F9BA-43D5-87BE-67443E8EF086}">
      <p15:sldGuideLst xmlns:p15="http://schemas.microsoft.com/office/powerpoint/2012/main">
        <p15:guide id="1" pos="3427">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itle &amp; Non-bullete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Text Placeholder 3"/>
          <p:cNvSpPr>
            <a:spLocks noGrp="1"/>
          </p:cNvSpPr>
          <p:nvPr>
            <p:ph type="body" sz="quarter" idx="10"/>
          </p:nvPr>
        </p:nvSpPr>
        <p:spPr>
          <a:xfrm>
            <a:off x="274638" y="1212850"/>
            <a:ext cx="11888787" cy="2308324"/>
          </a:xfrm>
        </p:spPr>
        <p:txBody>
          <a:bodyPr>
            <a:spAutoFit/>
          </a:bodyPr>
          <a:lstStyle>
            <a:lvl1pPr marL="0" indent="0">
              <a:buNone/>
              <a:defRPr/>
            </a:lvl1pPr>
            <a:lvl2pPr marL="228600" indent="0">
              <a:buNone/>
              <a:defRPr/>
            </a:lvl2pPr>
            <a:lvl3pPr marL="457200" indent="0">
              <a:buNone/>
              <a:defRPr/>
            </a:lvl3pPr>
            <a:lvl4pPr marL="685800" indent="0">
              <a:buNone/>
              <a:defRPr/>
            </a:lvl4pPr>
            <a:lvl5pPr marL="914400" indent="0">
              <a:buNone/>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6" name="Graphic 5" descr="Beginning">
            <a:hlinkClick r:id="" action="ppaction://hlinkshowjump?jump=previousslide"/>
            <a:extLst>
              <a:ext uri="{FF2B5EF4-FFF2-40B4-BE49-F238E27FC236}">
                <a16:creationId xmlns:a16="http://schemas.microsoft.com/office/drawing/2014/main" id="{34A217F8-8817-4C10-8B64-FE321A4D26B8}"/>
              </a:ext>
            </a:extLst>
          </p:cNvPr>
          <p:cNvPicPr>
            <a:picLocks noChangeAspect="1"/>
          </p:cNvPicPr>
          <p:nvPr userDrawn="1"/>
        </p:nvPicPr>
        <p:blipFill rotWithShape="1">
          <a:blip r:embed="rId2">
            <a:extLst>
              <a:ext uri="{96DAC541-7B7A-43D3-8B79-37D633B846F1}">
                <asvg:svgBlip xmlns:asvg="http://schemas.microsoft.com/office/drawing/2016/SVG/main" r:embed="rId3"/>
              </a:ext>
            </a:extLst>
          </a:blip>
          <a:srcRect l="56701" r="1"/>
          <a:stretch/>
        </p:blipFill>
        <p:spPr>
          <a:xfrm>
            <a:off x="10944675" y="6057554"/>
            <a:ext cx="237556" cy="548644"/>
          </a:xfrm>
          <a:prstGeom prst="rect">
            <a:avLst/>
          </a:prstGeom>
        </p:spPr>
      </p:pic>
      <p:pic>
        <p:nvPicPr>
          <p:cNvPr id="8" name="Graphic 7" descr="Beginning">
            <a:hlinkClick r:id="" action="ppaction://hlinkshowjump?jump=nextslide"/>
            <a:extLst>
              <a:ext uri="{FF2B5EF4-FFF2-40B4-BE49-F238E27FC236}">
                <a16:creationId xmlns:a16="http://schemas.microsoft.com/office/drawing/2014/main" id="{7FEF6833-ED98-4B0B-AEB7-F2ED206991CE}"/>
              </a:ext>
            </a:extLst>
          </p:cNvPr>
          <p:cNvPicPr>
            <a:picLocks noChangeAspect="1"/>
          </p:cNvPicPr>
          <p:nvPr userDrawn="1"/>
        </p:nvPicPr>
        <p:blipFill rotWithShape="1">
          <a:blip r:embed="rId2">
            <a:extLst>
              <a:ext uri="{96DAC541-7B7A-43D3-8B79-37D633B846F1}">
                <asvg:svgBlip xmlns:asvg="http://schemas.microsoft.com/office/drawing/2016/SVG/main" r:embed="rId3"/>
              </a:ext>
            </a:extLst>
          </a:blip>
          <a:srcRect l="56701" r="1"/>
          <a:stretch/>
        </p:blipFill>
        <p:spPr>
          <a:xfrm flipH="1">
            <a:off x="11182232" y="6057554"/>
            <a:ext cx="237556" cy="548644"/>
          </a:xfrm>
          <a:prstGeom prst="rect">
            <a:avLst/>
          </a:prstGeom>
        </p:spPr>
      </p:pic>
    </p:spTree>
    <p:extLst>
      <p:ext uri="{BB962C8B-B14F-4D97-AF65-F5344CB8AC3E}">
        <p14:creationId xmlns:p14="http://schemas.microsoft.com/office/powerpoint/2010/main" val="1701319586"/>
      </p:ext>
    </p:extLst>
  </p:cSld>
  <p:clrMapOvr>
    <a:masterClrMapping/>
  </p:clrMapOvr>
  <p:transition>
    <p:fade/>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p>
        </p:txBody>
      </p:sp>
      <p:sp>
        <p:nvSpPr>
          <p:cNvPr id="3" name="Text Placeholder 2"/>
          <p:cNvSpPr>
            <a:spLocks noGrp="1"/>
          </p:cNvSpPr>
          <p:nvPr>
            <p:ph type="body" sz="quarter" idx="10"/>
          </p:nvPr>
        </p:nvSpPr>
        <p:spPr>
          <a:xfrm>
            <a:off x="274702" y="1211287"/>
            <a:ext cx="11888787" cy="548481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585784415"/>
      </p:ext>
    </p:extLst>
  </p:cSld>
  <p:clrMapOvr>
    <a:masterClrMapping/>
  </p:clrMapOvr>
  <p:transition>
    <p:fade/>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wo Column Non-bullete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Text Placeholder 3"/>
          <p:cNvSpPr>
            <a:spLocks noGrp="1"/>
          </p:cNvSpPr>
          <p:nvPr>
            <p:ph type="body" sz="quarter" idx="10"/>
          </p:nvPr>
        </p:nvSpPr>
        <p:spPr>
          <a:xfrm>
            <a:off x="274639" y="1211287"/>
            <a:ext cx="5486399" cy="2157514"/>
          </a:xfrm>
        </p:spPr>
        <p:txBody>
          <a:bodyPr wrap="square">
            <a:spAutoFit/>
          </a:bodyPr>
          <a:lstStyle>
            <a:lvl1pPr marL="0" indent="0">
              <a:spcBef>
                <a:spcPts val="1224"/>
              </a:spcBef>
              <a:buClr>
                <a:schemeClr val="tx1"/>
              </a:buClr>
              <a:buFont typeface="Wingdings" panose="05000000000000000000" pitchFamily="2" charset="2"/>
              <a:buNone/>
              <a:defRPr sz="3000" b="0">
                <a:latin typeface="+mn-lt"/>
              </a:defRPr>
            </a:lvl1pPr>
            <a:lvl2pPr marL="255588" indent="0">
              <a:buFont typeface="Wingdings" panose="05000000000000000000" pitchFamily="2" charset="2"/>
              <a:buNone/>
              <a:defRPr sz="2400" b="0"/>
            </a:lvl2pPr>
            <a:lvl3pPr marL="450850" indent="0">
              <a:buFont typeface="Wingdings" panose="05000000000000000000" pitchFamily="2" charset="2"/>
              <a:buNone/>
              <a:tabLst/>
              <a:defRPr sz="2200" b="0"/>
            </a:lvl3pPr>
            <a:lvl4pPr marL="652462" indent="0">
              <a:buFont typeface="Wingdings" panose="05000000000000000000" pitchFamily="2" charset="2"/>
              <a:buNone/>
              <a:defRPr sz="2200" b="0"/>
            </a:lvl4pPr>
            <a:lvl5pPr marL="854075" indent="0">
              <a:buFont typeface="Wingdings" panose="05000000000000000000" pitchFamily="2" charset="2"/>
              <a:buNone/>
              <a:tabLst/>
              <a:defRPr sz="2200" b="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3"/>
          <p:cNvSpPr>
            <a:spLocks noGrp="1"/>
          </p:cNvSpPr>
          <p:nvPr>
            <p:ph type="body" sz="quarter" idx="11"/>
          </p:nvPr>
        </p:nvSpPr>
        <p:spPr>
          <a:xfrm>
            <a:off x="6675439" y="1211287"/>
            <a:ext cx="5486399" cy="2123658"/>
          </a:xfrm>
        </p:spPr>
        <p:txBody>
          <a:bodyPr wrap="square">
            <a:spAutoFit/>
          </a:bodyPr>
          <a:lstStyle>
            <a:lvl1pPr marL="0" indent="0">
              <a:spcBef>
                <a:spcPts val="1224"/>
              </a:spcBef>
              <a:buClr>
                <a:schemeClr val="tx1"/>
              </a:buClr>
              <a:buFont typeface="Arial" panose="020B0604020202020204" pitchFamily="34" charset="0"/>
              <a:buNone/>
              <a:defRPr lang="en-US" sz="3000" b="0" kern="1200" spc="0" baseline="0" dirty="0">
                <a:gradFill>
                  <a:gsLst>
                    <a:gs pos="1250">
                      <a:schemeClr val="tx1"/>
                    </a:gs>
                    <a:gs pos="100000">
                      <a:schemeClr val="tx1"/>
                    </a:gs>
                  </a:gsLst>
                  <a:lin ang="5400000" scaled="0"/>
                </a:gradFill>
                <a:latin typeface="+mn-lt"/>
                <a:ea typeface="+mn-ea"/>
                <a:cs typeface="+mn-cs"/>
              </a:defRPr>
            </a:lvl1pPr>
            <a:lvl2pPr marL="255588" indent="0">
              <a:buFont typeface="Arial" panose="020B0604020202020204" pitchFamily="34" charset="0"/>
              <a:buNone/>
              <a:defRPr lang="en-US" sz="2400" b="0" kern="1200" spc="0" baseline="0" dirty="0">
                <a:gradFill>
                  <a:gsLst>
                    <a:gs pos="1250">
                      <a:schemeClr val="tx1"/>
                    </a:gs>
                    <a:gs pos="100000">
                      <a:schemeClr val="tx1"/>
                    </a:gs>
                  </a:gsLst>
                  <a:lin ang="5400000" scaled="0"/>
                </a:gradFill>
                <a:latin typeface="+mn-lt"/>
                <a:ea typeface="+mn-ea"/>
                <a:cs typeface="+mn-cs"/>
              </a:defRPr>
            </a:lvl2pPr>
            <a:lvl3pPr marL="450850" indent="0">
              <a:buFont typeface="Arial" panose="020B0604020202020204" pitchFamily="34" charset="0"/>
              <a:buNone/>
              <a:tabLst/>
              <a:defRPr lang="en-US" sz="2200" b="0" kern="1200" spc="0" baseline="0" dirty="0">
                <a:gradFill>
                  <a:gsLst>
                    <a:gs pos="1250">
                      <a:schemeClr val="tx1"/>
                    </a:gs>
                    <a:gs pos="100000">
                      <a:schemeClr val="tx1"/>
                    </a:gs>
                  </a:gsLst>
                  <a:lin ang="5400000" scaled="0"/>
                </a:gradFill>
                <a:latin typeface="+mn-lt"/>
                <a:ea typeface="+mn-ea"/>
                <a:cs typeface="+mn-cs"/>
              </a:defRPr>
            </a:lvl3pPr>
            <a:lvl4pPr marL="652462" indent="0">
              <a:buFont typeface="Arial" panose="020B0604020202020204" pitchFamily="34" charset="0"/>
              <a:buNone/>
              <a:defRPr lang="en-US" sz="2200" b="0" kern="1200" spc="0" baseline="0" dirty="0">
                <a:gradFill>
                  <a:gsLst>
                    <a:gs pos="1250">
                      <a:schemeClr val="tx1"/>
                    </a:gs>
                    <a:gs pos="100000">
                      <a:schemeClr val="tx1"/>
                    </a:gs>
                  </a:gsLst>
                  <a:lin ang="5400000" scaled="0"/>
                </a:gradFill>
                <a:latin typeface="+mn-lt"/>
                <a:ea typeface="+mn-ea"/>
                <a:cs typeface="+mn-cs"/>
              </a:defRPr>
            </a:lvl4pPr>
            <a:lvl5pPr marL="854075" indent="0">
              <a:buFont typeface="Arial" panose="020B0604020202020204" pitchFamily="34" charset="0"/>
              <a:buNone/>
              <a:tabLst/>
              <a:defRPr lang="en-US" sz="2200" b="0" kern="1200" spc="0" baseline="0" dirty="0">
                <a:gradFill>
                  <a:gsLst>
                    <a:gs pos="1250">
                      <a:schemeClr val="tx1"/>
                    </a:gs>
                    <a:gs pos="100000">
                      <a:schemeClr val="tx1"/>
                    </a:gs>
                  </a:gsLst>
                  <a:lin ang="5400000" scaled="0"/>
                </a:gradFill>
                <a:latin typeface="+mn-lt"/>
                <a:ea typeface="+mn-ea"/>
                <a:cs typeface="+mn-cs"/>
              </a:defRPr>
            </a:lvl5pPr>
          </a:lstStyle>
          <a:p>
            <a:pPr marL="514350" marR="0" lvl="0" indent="-514350" algn="l" defTabSz="932742" rtl="0" eaLnBrk="1" fontAlgn="auto" latinLnBrk="0" hangingPunct="1">
              <a:lnSpc>
                <a:spcPct val="90000"/>
              </a:lnSpc>
              <a:spcBef>
                <a:spcPts val="1224"/>
              </a:spcBef>
              <a:spcAft>
                <a:spcPts val="0"/>
              </a:spcAft>
              <a:buClr>
                <a:schemeClr val="tx1"/>
              </a:buClr>
              <a:buSzPct val="90000"/>
              <a:tabLst/>
            </a:pPr>
            <a:r>
              <a:rPr lang="en-US"/>
              <a:t>Click to edit Master text styles</a:t>
            </a:r>
          </a:p>
          <a:p>
            <a:pPr marL="712788" marR="0" lvl="1" indent="-457200" algn="l" defTabSz="932742" rtl="0" eaLnBrk="1" fontAlgn="auto" latinLnBrk="0" hangingPunct="1">
              <a:lnSpc>
                <a:spcPct val="90000"/>
              </a:lnSpc>
              <a:spcBef>
                <a:spcPct val="20000"/>
              </a:spcBef>
              <a:spcAft>
                <a:spcPts val="0"/>
              </a:spcAft>
              <a:buClrTx/>
              <a:buSzPct val="90000"/>
              <a:tabLst/>
            </a:pPr>
            <a:r>
              <a:rPr lang="en-US"/>
              <a:t>Second level</a:t>
            </a:r>
          </a:p>
          <a:p>
            <a:pPr marL="908050" marR="0" lvl="2" indent="-457200" algn="l" defTabSz="932742" rtl="0" eaLnBrk="1" fontAlgn="auto" latinLnBrk="0" hangingPunct="1">
              <a:lnSpc>
                <a:spcPct val="90000"/>
              </a:lnSpc>
              <a:spcBef>
                <a:spcPct val="20000"/>
              </a:spcBef>
              <a:spcAft>
                <a:spcPts val="0"/>
              </a:spcAft>
              <a:buClrTx/>
              <a:buSzPct val="90000"/>
              <a:tabLst/>
            </a:pPr>
            <a:r>
              <a:rPr lang="en-US"/>
              <a:t>Third level</a:t>
            </a:r>
          </a:p>
          <a:p>
            <a:pPr marL="1109662" marR="0" lvl="3" indent="-457200" algn="l" defTabSz="932742" rtl="0" eaLnBrk="1" fontAlgn="auto" latinLnBrk="0" hangingPunct="1">
              <a:lnSpc>
                <a:spcPct val="90000"/>
              </a:lnSpc>
              <a:spcBef>
                <a:spcPct val="20000"/>
              </a:spcBef>
              <a:spcAft>
                <a:spcPts val="0"/>
              </a:spcAft>
              <a:buClrTx/>
              <a:buSzPct val="90000"/>
              <a:tabLst/>
            </a:pPr>
            <a:r>
              <a:rPr lang="en-US"/>
              <a:t>Fourth level</a:t>
            </a:r>
          </a:p>
          <a:p>
            <a:pPr marL="1311275" marR="0" lvl="4" indent="-457200" algn="l" defTabSz="932742" rtl="0" eaLnBrk="1" fontAlgn="auto" latinLnBrk="0" hangingPunct="1">
              <a:lnSpc>
                <a:spcPct val="90000"/>
              </a:lnSpc>
              <a:spcBef>
                <a:spcPct val="20000"/>
              </a:spcBef>
              <a:spcAft>
                <a:spcPts val="0"/>
              </a:spcAft>
              <a:buClrTx/>
              <a:buSzPct val="90000"/>
              <a:tabLst/>
            </a:pPr>
            <a:r>
              <a:rPr lang="en-US"/>
              <a:t>Fifth level</a:t>
            </a:r>
          </a:p>
        </p:txBody>
      </p:sp>
    </p:spTree>
    <p:extLst>
      <p:ext uri="{BB962C8B-B14F-4D97-AF65-F5344CB8AC3E}">
        <p14:creationId xmlns:p14="http://schemas.microsoft.com/office/powerpoint/2010/main" val="2886365969"/>
      </p:ext>
    </p:extLst>
  </p:cSld>
  <p:clrMapOvr>
    <a:masterClrMapping/>
  </p:clrMapOvr>
  <p:transition>
    <p:fade/>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wo Column Bullet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Text Placeholder 3"/>
          <p:cNvSpPr>
            <a:spLocks noGrp="1"/>
          </p:cNvSpPr>
          <p:nvPr>
            <p:ph type="body" sz="quarter" idx="10"/>
          </p:nvPr>
        </p:nvSpPr>
        <p:spPr>
          <a:xfrm>
            <a:off x="274639" y="1211287"/>
            <a:ext cx="5486399" cy="2157514"/>
          </a:xfrm>
        </p:spPr>
        <p:txBody>
          <a:bodyPr wrap="square">
            <a:spAutoFit/>
          </a:bodyPr>
          <a:lstStyle>
            <a:lvl1pPr marL="231775" indent="-231775">
              <a:spcBef>
                <a:spcPts val="1224"/>
              </a:spcBef>
              <a:buClr>
                <a:schemeClr val="tx1"/>
              </a:buClr>
              <a:buFont typeface="Wingdings" panose="05000000000000000000" pitchFamily="2" charset="2"/>
              <a:buChar char=""/>
              <a:defRPr sz="3000" b="0">
                <a:latin typeface="+mn-lt"/>
              </a:defRPr>
            </a:lvl1pPr>
            <a:lvl2pPr marL="427038" indent="-171450">
              <a:buFont typeface="Wingdings" panose="05000000000000000000" pitchFamily="2" charset="2"/>
              <a:buChar char=""/>
              <a:defRPr sz="2400" b="0"/>
            </a:lvl2pPr>
            <a:lvl3pPr marL="639763" indent="-188913">
              <a:buFont typeface="Wingdings" panose="05000000000000000000" pitchFamily="2" charset="2"/>
              <a:buChar char=""/>
              <a:tabLst/>
              <a:defRPr sz="2200" b="0"/>
            </a:lvl3pPr>
            <a:lvl4pPr marL="828675" indent="-176213">
              <a:buFont typeface="Wingdings" panose="05000000000000000000" pitchFamily="2" charset="2"/>
              <a:buChar char=""/>
              <a:defRPr sz="2200" b="0"/>
            </a:lvl4pPr>
            <a:lvl5pPr marL="1023938" indent="-169863">
              <a:buFont typeface="Wingdings" panose="05000000000000000000" pitchFamily="2" charset="2"/>
              <a:buChar char=""/>
              <a:tabLst/>
              <a:defRPr sz="2200" b="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3"/>
          <p:cNvSpPr>
            <a:spLocks noGrp="1"/>
          </p:cNvSpPr>
          <p:nvPr>
            <p:ph type="body" sz="quarter" idx="11"/>
          </p:nvPr>
        </p:nvSpPr>
        <p:spPr>
          <a:xfrm>
            <a:off x="6675439" y="1211287"/>
            <a:ext cx="5486399" cy="2123658"/>
          </a:xfrm>
        </p:spPr>
        <p:txBody>
          <a:bodyPr wrap="square">
            <a:spAutoFit/>
          </a:bodyPr>
          <a:lstStyle>
            <a:lvl1pPr marL="287338" indent="-287338">
              <a:spcBef>
                <a:spcPts val="1224"/>
              </a:spcBef>
              <a:buClr>
                <a:schemeClr val="tx1"/>
              </a:buClr>
              <a:buFont typeface="Arial" pitchFamily="34" charset="0"/>
              <a:buChar char="•"/>
              <a:defRPr lang="en-US" sz="3000" b="0" kern="1200" spc="0" baseline="0" dirty="0">
                <a:gradFill>
                  <a:gsLst>
                    <a:gs pos="1250">
                      <a:schemeClr val="tx1"/>
                    </a:gs>
                    <a:gs pos="100000">
                      <a:schemeClr val="tx1"/>
                    </a:gs>
                  </a:gsLst>
                  <a:lin ang="5400000" scaled="0"/>
                </a:gradFill>
                <a:latin typeface="+mn-lt"/>
                <a:ea typeface="+mn-ea"/>
                <a:cs typeface="+mn-cs"/>
              </a:defRPr>
            </a:lvl1pPr>
            <a:lvl2pPr marL="598488" indent="-342900">
              <a:defRPr lang="en-US" sz="2400" b="0" kern="1200" spc="0" baseline="0" dirty="0">
                <a:gradFill>
                  <a:gsLst>
                    <a:gs pos="1250">
                      <a:schemeClr val="tx1"/>
                    </a:gs>
                    <a:gs pos="100000">
                      <a:schemeClr val="tx1"/>
                    </a:gs>
                  </a:gsLst>
                  <a:lin ang="5400000" scaled="0"/>
                </a:gradFill>
                <a:latin typeface="+mn-lt"/>
                <a:ea typeface="+mn-ea"/>
                <a:cs typeface="+mn-cs"/>
              </a:defRPr>
            </a:lvl2pPr>
            <a:lvl3pPr marL="793750" indent="-342900">
              <a:tabLst/>
              <a:defRPr lang="en-US" sz="2200" b="0" kern="1200" spc="0" baseline="0" dirty="0">
                <a:gradFill>
                  <a:gsLst>
                    <a:gs pos="1250">
                      <a:schemeClr val="tx1"/>
                    </a:gs>
                    <a:gs pos="100000">
                      <a:schemeClr val="tx1"/>
                    </a:gs>
                  </a:gsLst>
                  <a:lin ang="5400000" scaled="0"/>
                </a:gradFill>
                <a:latin typeface="+mn-lt"/>
                <a:ea typeface="+mn-ea"/>
                <a:cs typeface="+mn-cs"/>
              </a:defRPr>
            </a:lvl3pPr>
            <a:lvl4pPr marL="995362" indent="-342900">
              <a:defRPr lang="en-US" sz="2200" b="0" kern="1200" spc="0" baseline="0" dirty="0">
                <a:gradFill>
                  <a:gsLst>
                    <a:gs pos="1250">
                      <a:schemeClr val="tx1"/>
                    </a:gs>
                    <a:gs pos="100000">
                      <a:schemeClr val="tx1"/>
                    </a:gs>
                  </a:gsLst>
                  <a:lin ang="5400000" scaled="0"/>
                </a:gradFill>
                <a:latin typeface="+mn-lt"/>
                <a:ea typeface="+mn-ea"/>
                <a:cs typeface="+mn-cs"/>
              </a:defRPr>
            </a:lvl4pPr>
            <a:lvl5pPr marL="1196975" indent="-342900">
              <a:tabLst/>
              <a:defRPr lang="en-US" sz="2200" b="0" kern="1200" spc="0" baseline="0" dirty="0">
                <a:gradFill>
                  <a:gsLst>
                    <a:gs pos="1250">
                      <a:schemeClr val="tx1"/>
                    </a:gs>
                    <a:gs pos="100000">
                      <a:schemeClr val="tx1"/>
                    </a:gs>
                  </a:gsLst>
                  <a:lin ang="5400000" scaled="0"/>
                </a:gradFill>
                <a:latin typeface="+mn-lt"/>
                <a:ea typeface="+mn-ea"/>
                <a:cs typeface="+mn-cs"/>
              </a:defRPr>
            </a:lvl5pPr>
          </a:lstStyle>
          <a:p>
            <a:pPr marL="231775" marR="0" lvl="0" indent="-231775" algn="l" defTabSz="932742" rtl="0" eaLnBrk="1" fontAlgn="auto" latinLnBrk="0" hangingPunct="1">
              <a:lnSpc>
                <a:spcPct val="90000"/>
              </a:lnSpc>
              <a:spcBef>
                <a:spcPts val="1224"/>
              </a:spcBef>
              <a:spcAft>
                <a:spcPts val="0"/>
              </a:spcAft>
              <a:buClr>
                <a:schemeClr val="tx1"/>
              </a:buClr>
              <a:buSzPct val="90000"/>
              <a:buFont typeface="Wingdings" panose="05000000000000000000" pitchFamily="2" charset="2"/>
              <a:buChar char=""/>
              <a:tabLst/>
            </a:pPr>
            <a:r>
              <a:rPr lang="en-US"/>
              <a:t>Click to edit Master text styles</a:t>
            </a:r>
          </a:p>
          <a:p>
            <a:pPr marL="427038" marR="0" lvl="1" indent="-171450" algn="l" defTabSz="932742" rtl="0" eaLnBrk="1" fontAlgn="auto" latinLnBrk="0" hangingPunct="1">
              <a:lnSpc>
                <a:spcPct val="90000"/>
              </a:lnSpc>
              <a:spcBef>
                <a:spcPct val="20000"/>
              </a:spcBef>
              <a:spcAft>
                <a:spcPts val="0"/>
              </a:spcAft>
              <a:buClrTx/>
              <a:buSzPct val="90000"/>
              <a:buFont typeface="Wingdings" panose="05000000000000000000" pitchFamily="2" charset="2"/>
              <a:buChar char=""/>
              <a:tabLst/>
            </a:pPr>
            <a:r>
              <a:rPr lang="en-US"/>
              <a:t>Second level</a:t>
            </a:r>
          </a:p>
          <a:p>
            <a:pPr marL="639763" marR="0" lvl="2" indent="-188913" algn="l" defTabSz="932742" rtl="0" eaLnBrk="1" fontAlgn="auto" latinLnBrk="0" hangingPunct="1">
              <a:lnSpc>
                <a:spcPct val="90000"/>
              </a:lnSpc>
              <a:spcBef>
                <a:spcPct val="20000"/>
              </a:spcBef>
              <a:spcAft>
                <a:spcPts val="0"/>
              </a:spcAft>
              <a:buClrTx/>
              <a:buSzPct val="90000"/>
              <a:buFont typeface="Wingdings" panose="05000000000000000000" pitchFamily="2" charset="2"/>
              <a:buChar char=""/>
              <a:tabLst/>
            </a:pPr>
            <a:r>
              <a:rPr lang="en-US"/>
              <a:t>Third level</a:t>
            </a:r>
          </a:p>
          <a:p>
            <a:pPr marL="828675" marR="0" lvl="3" indent="-176213" algn="l" defTabSz="932742" rtl="0" eaLnBrk="1" fontAlgn="auto" latinLnBrk="0" hangingPunct="1">
              <a:lnSpc>
                <a:spcPct val="90000"/>
              </a:lnSpc>
              <a:spcBef>
                <a:spcPct val="20000"/>
              </a:spcBef>
              <a:spcAft>
                <a:spcPts val="0"/>
              </a:spcAft>
              <a:buClrTx/>
              <a:buSzPct val="90000"/>
              <a:buFont typeface="Wingdings" panose="05000000000000000000" pitchFamily="2" charset="2"/>
              <a:buChar char=""/>
              <a:tabLst/>
            </a:pPr>
            <a:r>
              <a:rPr lang="en-US"/>
              <a:t>Fourth level</a:t>
            </a:r>
          </a:p>
          <a:p>
            <a:pPr marL="1023938" marR="0" lvl="4" indent="-169863" algn="l" defTabSz="932742" rtl="0" eaLnBrk="1" fontAlgn="auto" latinLnBrk="0" hangingPunct="1">
              <a:lnSpc>
                <a:spcPct val="90000"/>
              </a:lnSpc>
              <a:spcBef>
                <a:spcPct val="20000"/>
              </a:spcBef>
              <a:spcAft>
                <a:spcPts val="0"/>
              </a:spcAft>
              <a:buClrTx/>
              <a:buSzPct val="90000"/>
              <a:buFont typeface="Wingdings" panose="05000000000000000000" pitchFamily="2" charset="2"/>
              <a:buChar char=""/>
              <a:tabLst/>
            </a:pPr>
            <a:r>
              <a:rPr lang="en-US"/>
              <a:t>Fifth level</a:t>
            </a:r>
          </a:p>
        </p:txBody>
      </p:sp>
    </p:spTree>
    <p:extLst>
      <p:ext uri="{BB962C8B-B14F-4D97-AF65-F5344CB8AC3E}">
        <p14:creationId xmlns:p14="http://schemas.microsoft.com/office/powerpoint/2010/main" val="4091931630"/>
      </p:ext>
    </p:extLst>
  </p:cSld>
  <p:clrMapOvr>
    <a:masterClrMapping/>
  </p:clrMapOvr>
  <p:transition>
    <p:fade/>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09252056"/>
      </p:ext>
    </p:extLst>
  </p:cSld>
  <p:clrMapOvr>
    <a:masterClrMapping/>
  </p:clrMapOvr>
  <p:transition>
    <p:fade/>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Demo slid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74638" y="2125677"/>
            <a:ext cx="10056812" cy="1181862"/>
          </a:xfrm>
          <a:noFill/>
        </p:spPr>
        <p:txBody>
          <a:bodyPr tIns="91440" bIns="91440" anchor="t" anchorCtr="0">
            <a:spAutoFit/>
          </a:bodyPr>
          <a:lstStyle>
            <a:lvl1pPr>
              <a:defRPr sz="7200" spc="-100" baseline="0">
                <a:gradFill>
                  <a:gsLst>
                    <a:gs pos="0">
                      <a:schemeClr val="tx1"/>
                    </a:gs>
                    <a:gs pos="100000">
                      <a:schemeClr val="tx1"/>
                    </a:gs>
                  </a:gsLst>
                  <a:lin ang="5400000" scaled="0"/>
                </a:gradFill>
              </a:defRPr>
            </a:lvl1pPr>
          </a:lstStyle>
          <a:p>
            <a:r>
              <a:rPr lang="en-US"/>
              <a:t>Demo title</a:t>
            </a:r>
          </a:p>
        </p:txBody>
      </p:sp>
      <p:sp>
        <p:nvSpPr>
          <p:cNvPr id="5" name="Text Placeholder 4"/>
          <p:cNvSpPr>
            <a:spLocks noGrp="1"/>
          </p:cNvSpPr>
          <p:nvPr>
            <p:ph type="body" sz="quarter" idx="12" hasCustomPrompt="1"/>
          </p:nvPr>
        </p:nvSpPr>
        <p:spPr>
          <a:xfrm>
            <a:off x="274638" y="3954463"/>
            <a:ext cx="10058401" cy="738664"/>
          </a:xfrm>
          <a:noFill/>
        </p:spPr>
        <p:txBody>
          <a:bodyPr lIns="182880" tIns="146304" rIns="182880" bIns="146304">
            <a:spAutoFit/>
          </a:bodyPr>
          <a:lstStyle>
            <a:lvl1pPr marL="0" indent="0">
              <a:spcBef>
                <a:spcPts val="0"/>
              </a:spcBef>
              <a:buNone/>
              <a:defRPr sz="3200" spc="0" baseline="0">
                <a:gradFill>
                  <a:gsLst>
                    <a:gs pos="0">
                      <a:schemeClr val="tx1"/>
                    </a:gs>
                    <a:gs pos="100000">
                      <a:schemeClr val="tx1"/>
                    </a:gs>
                  </a:gsLst>
                  <a:lin ang="5400000" scaled="0"/>
                </a:gradFill>
                <a:latin typeface="+mj-lt"/>
              </a:defRPr>
            </a:lvl1pPr>
          </a:lstStyle>
          <a:p>
            <a:pPr lvl="0"/>
            <a:r>
              <a:rPr lang="en-US"/>
              <a:t>Speaker Name</a:t>
            </a:r>
          </a:p>
        </p:txBody>
      </p:sp>
    </p:spTree>
    <p:extLst>
      <p:ext uri="{BB962C8B-B14F-4D97-AF65-F5344CB8AC3E}">
        <p14:creationId xmlns:p14="http://schemas.microsoft.com/office/powerpoint/2010/main" val="1591993366"/>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p:bg>
      <p:bgPr>
        <a:solidFill>
          <a:schemeClr val="accent1"/>
        </a:solidFill>
        <a:effectLst/>
      </p:bgPr>
    </p:bg>
    <p:spTree>
      <p:nvGrpSpPr>
        <p:cNvPr id="1" name=""/>
        <p:cNvGrpSpPr/>
        <p:nvPr/>
      </p:nvGrpSpPr>
      <p:grpSpPr>
        <a:xfrm>
          <a:off x="0" y="0"/>
          <a:ext cx="0" cy="0"/>
          <a:chOff x="0" y="0"/>
          <a:chExt cx="0" cy="0"/>
        </a:xfrm>
      </p:grpSpPr>
      <p:sp>
        <p:nvSpPr>
          <p:cNvPr id="9" name="Title 1"/>
          <p:cNvSpPr>
            <a:spLocks noGrp="1"/>
          </p:cNvSpPr>
          <p:nvPr>
            <p:ph type="title" hasCustomPrompt="1"/>
          </p:nvPr>
        </p:nvSpPr>
        <p:spPr>
          <a:xfrm>
            <a:off x="274702" y="2125678"/>
            <a:ext cx="9143936" cy="1828786"/>
          </a:xfrm>
          <a:noFill/>
        </p:spPr>
        <p:txBody>
          <a:bodyPr lIns="146304" tIns="91440" rIns="146304" bIns="91440" anchor="t" anchorCtr="0"/>
          <a:lstStyle>
            <a:lvl1pPr>
              <a:defRPr sz="5400" spc="-100" baseline="0">
                <a:gradFill>
                  <a:gsLst>
                    <a:gs pos="62564">
                      <a:schemeClr val="tx1"/>
                    </a:gs>
                    <a:gs pos="55000">
                      <a:schemeClr val="tx1"/>
                    </a:gs>
                  </a:gsLst>
                  <a:lin ang="5400000" scaled="0"/>
                </a:gradFill>
              </a:defRPr>
            </a:lvl1pPr>
          </a:lstStyle>
          <a:p>
            <a:r>
              <a:rPr lang="en-US"/>
              <a:t>Presentation title</a:t>
            </a:r>
          </a:p>
        </p:txBody>
      </p:sp>
      <p:sp>
        <p:nvSpPr>
          <p:cNvPr id="5" name="Text Placeholder 4"/>
          <p:cNvSpPr>
            <a:spLocks noGrp="1"/>
          </p:cNvSpPr>
          <p:nvPr>
            <p:ph type="body" sz="quarter" idx="12" hasCustomPrompt="1"/>
          </p:nvPr>
        </p:nvSpPr>
        <p:spPr>
          <a:xfrm>
            <a:off x="274701" y="3955786"/>
            <a:ext cx="7315137" cy="1828007"/>
          </a:xfrm>
          <a:noFill/>
        </p:spPr>
        <p:txBody>
          <a:bodyPr lIns="164592" tIns="109728" rIns="164592" bIns="109728">
            <a:noAutofit/>
          </a:bodyPr>
          <a:lstStyle>
            <a:lvl1pPr marL="0" indent="0">
              <a:spcBef>
                <a:spcPts val="0"/>
              </a:spcBef>
              <a:buNone/>
              <a:defRPr sz="3200" spc="0" baseline="0">
                <a:gradFill>
                  <a:gsLst>
                    <a:gs pos="91000">
                      <a:schemeClr val="tx1"/>
                    </a:gs>
                    <a:gs pos="0">
                      <a:schemeClr val="tx1"/>
                    </a:gs>
                  </a:gsLst>
                  <a:lin ang="5400000" scaled="0"/>
                </a:gradFill>
                <a:latin typeface="+mn-lt"/>
              </a:defRPr>
            </a:lvl1pPr>
          </a:lstStyle>
          <a:p>
            <a:pPr lvl="0"/>
            <a:r>
              <a:rPr lang="en-US"/>
              <a:t>Speaker name</a:t>
            </a:r>
          </a:p>
        </p:txBody>
      </p:sp>
      <p:pic>
        <p:nvPicPr>
          <p:cNvPr id="7" name="MS logo white - EMF"/>
          <p:cNvPicPr>
            <a:picLocks noChangeAspect="1"/>
          </p:cNvPicPr>
          <p:nvPr userDrawn="1"/>
        </p:nvPicPr>
        <p:blipFill>
          <a:blip r:embed="rId2"/>
          <a:stretch>
            <a:fillRect/>
          </a:stretch>
        </p:blipFill>
        <p:spPr bwMode="black">
          <a:xfrm>
            <a:off x="460688" y="6204204"/>
            <a:ext cx="1451843" cy="310896"/>
          </a:xfrm>
          <a:prstGeom prst="rect">
            <a:avLst/>
          </a:prstGeom>
        </p:spPr>
      </p:pic>
    </p:spTree>
    <p:extLst>
      <p:ext uri="{BB962C8B-B14F-4D97-AF65-F5344CB8AC3E}">
        <p14:creationId xmlns:p14="http://schemas.microsoft.com/office/powerpoint/2010/main" val="3451850179"/>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Video slid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74639" y="2125677"/>
            <a:ext cx="10056812" cy="1181862"/>
          </a:xfrm>
          <a:noFill/>
        </p:spPr>
        <p:txBody>
          <a:bodyPr tIns="91440" bIns="91440" anchor="t" anchorCtr="0">
            <a:spAutoFit/>
          </a:bodyPr>
          <a:lstStyle>
            <a:lvl1pPr>
              <a:defRPr lang="en-US" sz="7200" b="0" kern="1200" cap="none" spc="-100" baseline="0" dirty="0">
                <a:ln w="3175">
                  <a:noFill/>
                </a:ln>
                <a:gradFill>
                  <a:gsLst>
                    <a:gs pos="0">
                      <a:schemeClr val="tx1"/>
                    </a:gs>
                    <a:gs pos="100000">
                      <a:schemeClr val="tx1"/>
                    </a:gs>
                  </a:gsLst>
                  <a:lin ang="5400000" scaled="0"/>
                </a:gradFill>
                <a:effectLst/>
                <a:latin typeface="+mj-lt"/>
                <a:ea typeface="+mn-ea"/>
                <a:cs typeface="Segoe UI" pitchFamily="34" charset="0"/>
              </a:defRPr>
            </a:lvl1pPr>
          </a:lstStyle>
          <a:p>
            <a:r>
              <a:rPr lang="en-US"/>
              <a:t>Video title</a:t>
            </a:r>
          </a:p>
        </p:txBody>
      </p:sp>
    </p:spTree>
    <p:extLst>
      <p:ext uri="{BB962C8B-B14F-4D97-AF65-F5344CB8AC3E}">
        <p14:creationId xmlns:p14="http://schemas.microsoft.com/office/powerpoint/2010/main" val="3280903040"/>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Section 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74638" y="2125662"/>
            <a:ext cx="11887200" cy="1181862"/>
          </a:xfrm>
          <a:noFill/>
        </p:spPr>
        <p:txBody>
          <a:bodyPr tIns="91440" bIns="91440" anchor="t" anchorCtr="0">
            <a:spAutoFit/>
          </a:bodyPr>
          <a:lstStyle>
            <a:lvl1pPr>
              <a:defRPr sz="7200" spc="-100" baseline="0">
                <a:gradFill>
                  <a:gsLst>
                    <a:gs pos="100000">
                      <a:schemeClr val="tx1"/>
                    </a:gs>
                    <a:gs pos="0">
                      <a:schemeClr val="tx1"/>
                    </a:gs>
                  </a:gsLst>
                  <a:lin ang="5400000" scaled="0"/>
                </a:gradFill>
              </a:defRPr>
            </a:lvl1pPr>
          </a:lstStyle>
          <a:p>
            <a:r>
              <a:rPr lang="en-US"/>
              <a:t>Section title</a:t>
            </a:r>
          </a:p>
        </p:txBody>
      </p:sp>
    </p:spTree>
    <p:extLst>
      <p:ext uri="{BB962C8B-B14F-4D97-AF65-F5344CB8AC3E}">
        <p14:creationId xmlns:p14="http://schemas.microsoft.com/office/powerpoint/2010/main" val="2618636637"/>
      </p:ext>
    </p:extLst>
  </p:cSld>
  <p:clrMapOvr>
    <a:masterClrMapping/>
  </p:clrMapOvr>
  <p:transition>
    <p:fade/>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Section Title Accent Color 1">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74638" y="2125662"/>
            <a:ext cx="11887200" cy="1181862"/>
          </a:xfrm>
          <a:noFill/>
        </p:spPr>
        <p:txBody>
          <a:bodyPr tIns="91440" bIns="91440" anchor="t" anchorCtr="0">
            <a:spAutoFit/>
          </a:bodyPr>
          <a:lstStyle>
            <a:lvl1pPr>
              <a:defRPr sz="7200" spc="-100" baseline="0">
                <a:gradFill>
                  <a:gsLst>
                    <a:gs pos="100000">
                      <a:schemeClr val="tx1"/>
                    </a:gs>
                    <a:gs pos="0">
                      <a:schemeClr val="tx1"/>
                    </a:gs>
                  </a:gsLst>
                  <a:lin ang="5400000" scaled="0"/>
                </a:gradFill>
              </a:defRPr>
            </a:lvl1pPr>
          </a:lstStyle>
          <a:p>
            <a:r>
              <a:rPr lang="en-US"/>
              <a:t>Section title</a:t>
            </a:r>
          </a:p>
        </p:txBody>
      </p:sp>
    </p:spTree>
    <p:extLst>
      <p:ext uri="{BB962C8B-B14F-4D97-AF65-F5344CB8AC3E}">
        <p14:creationId xmlns:p14="http://schemas.microsoft.com/office/powerpoint/2010/main" val="113832277"/>
      </p:ext>
    </p:extLst>
  </p:cSld>
  <p:clrMapOvr>
    <a:overrideClrMapping bg1="dk1" tx1="lt1" bg2="dk2" tx2="lt2" accent1="accent1" accent2="accent2" accent3="accent3" accent4="accent4" accent5="accent5" accent6="accent6" hlink="hlink" folHlink="folHlink"/>
  </p:clrMapOvr>
  <p:transition>
    <p:fade/>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Square Right Photo Layou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74639" y="2740132"/>
            <a:ext cx="4892040" cy="1514261"/>
          </a:xfrm>
        </p:spPr>
        <p:txBody>
          <a:bodyPr wrap="square" anchor="ctr">
            <a:spAutoFit/>
          </a:bodyPr>
          <a:lstStyle>
            <a:lvl1pPr>
              <a:defRPr sz="4800" baseline="0">
                <a:gradFill>
                  <a:gsLst>
                    <a:gs pos="1250">
                      <a:schemeClr val="tx1"/>
                    </a:gs>
                    <a:gs pos="100000">
                      <a:schemeClr val="tx1"/>
                    </a:gs>
                  </a:gsLst>
                  <a:lin ang="5400000" scaled="0"/>
                </a:gradFill>
              </a:defRPr>
            </a:lvl1pPr>
          </a:lstStyle>
          <a:p>
            <a:r>
              <a:rPr lang="en-US"/>
              <a:t>Square photo layout</a:t>
            </a:r>
          </a:p>
        </p:txBody>
      </p:sp>
      <p:sp>
        <p:nvSpPr>
          <p:cNvPr id="6" name="Picture Placeholder 4"/>
          <p:cNvSpPr>
            <a:spLocks noGrp="1" noChangeAspect="1"/>
          </p:cNvSpPr>
          <p:nvPr>
            <p:ph type="pic" sz="quarter" idx="10"/>
          </p:nvPr>
        </p:nvSpPr>
        <p:spPr bwMode="ltGray">
          <a:xfrm>
            <a:off x="5441315" y="0"/>
            <a:ext cx="6995160" cy="6992587"/>
          </a:xfrm>
          <a:prstGeom prst="rect">
            <a:avLst/>
          </a:prstGeom>
          <a:blipFill>
            <a:blip r:embed="rId2"/>
            <a:stretch>
              <a:fillRect/>
            </a:stretch>
          </a:blipFill>
        </p:spPr>
        <p:txBody>
          <a:bodyPr tIns="548640" anchor="ctr" anchorCtr="0">
            <a:noAutofit/>
          </a:bodyPr>
          <a:lstStyle>
            <a:lvl1pPr marL="0" indent="0" algn="ctr">
              <a:buNone/>
              <a:defRPr sz="1600" b="1" cap="none" baseline="0">
                <a:gradFill>
                  <a:gsLst>
                    <a:gs pos="0">
                      <a:srgbClr val="FFFFFF"/>
                    </a:gs>
                    <a:gs pos="27000">
                      <a:srgbClr val="FFFFFF"/>
                    </a:gs>
                  </a:gsLst>
                  <a:lin ang="5400000" scaled="0"/>
                </a:gradFill>
                <a:latin typeface="+mn-lt"/>
              </a:defRPr>
            </a:lvl1pPr>
          </a:lstStyle>
          <a:p>
            <a:r>
              <a:rPr lang="en-US"/>
              <a:t>Click icon to add picture</a:t>
            </a:r>
          </a:p>
        </p:txBody>
      </p:sp>
    </p:spTree>
    <p:extLst>
      <p:ext uri="{BB962C8B-B14F-4D97-AF65-F5344CB8AC3E}">
        <p14:creationId xmlns:p14="http://schemas.microsoft.com/office/powerpoint/2010/main" val="2979381609"/>
      </p:ext>
    </p:extLst>
  </p:cSld>
  <p:clrMapOvr>
    <a:masterClrMapping/>
  </p:clrMapOvr>
  <p:transition>
    <p:fade/>
  </p:transition>
  <p:extLst mod="1">
    <p:ext uri="{DCECCB84-F9BA-43D5-87BE-67443E8EF086}">
      <p15:sldGuideLst xmlns:p15="http://schemas.microsoft.com/office/powerpoint/2012/main">
        <p15:guide id="1" pos="3427">
          <p15:clr>
            <a:srgbClr val="FBAE40"/>
          </p15:clr>
        </p15:guide>
      </p15:sldGuideLst>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140109677"/>
      </p:ext>
    </p:extLst>
  </p:cSld>
  <p:clrMapOvr>
    <a:masterClrMapping/>
  </p:clrMapOvr>
  <p:transition>
    <p:fade/>
  </p:transition>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Blank Accent Color 1">
    <p:bg>
      <p:bgPr>
        <a:solidFill>
          <a:schemeClr val="accent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19038417"/>
      </p:ext>
    </p:extLst>
  </p:cSld>
  <p:clrMapOvr>
    <a:overrideClrMapping bg1="dk1" tx1="lt1" bg2="dk2" tx2="lt2" accent1="accent1" accent2="accent2" accent3="accent3" accent4="accent4" accent5="accent5" accent6="accent6" hlink="hlink" folHlink="folHlink"/>
  </p:clrMapOvr>
  <p:transition>
    <p:fade/>
  </p:transition>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Developer Code Layou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baseline="0"/>
            </a:lvl1pPr>
          </a:lstStyle>
          <a:p>
            <a:r>
              <a:rPr lang="en-US"/>
              <a:t>Slide for developer code</a:t>
            </a:r>
          </a:p>
        </p:txBody>
      </p:sp>
      <p:sp>
        <p:nvSpPr>
          <p:cNvPr id="3" name="Rectangle 2"/>
          <p:cNvSpPr/>
          <p:nvPr userDrawn="1"/>
        </p:nvSpPr>
        <p:spPr bwMode="hidden">
          <a:xfrm>
            <a:off x="1" y="1212849"/>
            <a:ext cx="12436475" cy="5781676"/>
          </a:xfrm>
          <a:prstGeom prst="rect">
            <a:avLst/>
          </a:prstGeom>
          <a:solidFill>
            <a:srgbClr val="FFFFFF"/>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6639" tIns="46639" rIns="46639" bIns="46639" numCol="1" spcCol="0" rtlCol="0" fromWordArt="0" anchor="ctr" anchorCtr="0" forceAA="0" compatLnSpc="1">
            <a:prstTxWarp prst="textNoShape">
              <a:avLst/>
            </a:prstTxWarp>
            <a:noAutofit/>
          </a:bodyPr>
          <a:lstStyle/>
          <a:p>
            <a:pPr algn="ctr" defTabSz="932472" fontAlgn="base">
              <a:spcBef>
                <a:spcPct val="0"/>
              </a:spcBef>
              <a:spcAft>
                <a:spcPct val="0"/>
              </a:spcAft>
            </a:pPr>
            <a:endParaRPr lang="en-US">
              <a:gradFill>
                <a:gsLst>
                  <a:gs pos="0">
                    <a:srgbClr val="FFFFFF"/>
                  </a:gs>
                  <a:gs pos="100000">
                    <a:srgbClr val="FFFFFF"/>
                  </a:gs>
                </a:gsLst>
                <a:lin ang="5400000" scaled="0"/>
              </a:gradFill>
              <a:ea typeface="Segoe UI" pitchFamily="34" charset="0"/>
              <a:cs typeface="Segoe UI" pitchFamily="34" charset="0"/>
            </a:endParaRPr>
          </a:p>
        </p:txBody>
      </p:sp>
      <p:sp>
        <p:nvSpPr>
          <p:cNvPr id="5" name="Text Placeholder 4"/>
          <p:cNvSpPr>
            <a:spLocks noGrp="1"/>
          </p:cNvSpPr>
          <p:nvPr>
            <p:ph type="body" sz="quarter" idx="10"/>
          </p:nvPr>
        </p:nvSpPr>
        <p:spPr>
          <a:xfrm>
            <a:off x="274638" y="1221157"/>
            <a:ext cx="11887199" cy="1995931"/>
          </a:xfrm>
        </p:spPr>
        <p:txBody>
          <a:bodyPr/>
          <a:lstStyle>
            <a:lvl1pPr marL="0" indent="0">
              <a:buNone/>
              <a:defRPr sz="3300">
                <a:gradFill>
                  <a:gsLst>
                    <a:gs pos="8718">
                      <a:srgbClr val="353535"/>
                    </a:gs>
                    <a:gs pos="34000">
                      <a:srgbClr val="353535"/>
                    </a:gs>
                  </a:gsLst>
                  <a:lin ang="5400000" scaled="0"/>
                </a:gradFill>
                <a:latin typeface="Consolas" panose="020B0609020204030204" pitchFamily="49" charset="0"/>
                <a:cs typeface="Consolas" panose="020B0609020204030204" pitchFamily="49" charset="0"/>
              </a:defRPr>
            </a:lvl1pPr>
            <a:lvl2pPr marL="346553" indent="0">
              <a:buNone/>
              <a:defRPr>
                <a:gradFill>
                  <a:gsLst>
                    <a:gs pos="8718">
                      <a:srgbClr val="353535"/>
                    </a:gs>
                    <a:gs pos="34000">
                      <a:srgbClr val="353535"/>
                    </a:gs>
                  </a:gsLst>
                  <a:lin ang="5400000" scaled="0"/>
                </a:gradFill>
                <a:latin typeface="Consolas" panose="020B0609020204030204" pitchFamily="49" charset="0"/>
                <a:cs typeface="Consolas" panose="020B0609020204030204" pitchFamily="49" charset="0"/>
              </a:defRPr>
            </a:lvl2pPr>
            <a:lvl3pPr marL="584607" indent="0">
              <a:buNone/>
              <a:defRPr>
                <a:gradFill>
                  <a:gsLst>
                    <a:gs pos="8718">
                      <a:srgbClr val="353535"/>
                    </a:gs>
                    <a:gs pos="34000">
                      <a:srgbClr val="353535"/>
                    </a:gs>
                  </a:gsLst>
                  <a:lin ang="5400000" scaled="0"/>
                </a:gradFill>
                <a:latin typeface="Consolas" panose="020B0609020204030204" pitchFamily="49" charset="0"/>
                <a:cs typeface="Consolas" panose="020B0609020204030204" pitchFamily="49" charset="0"/>
              </a:defRPr>
            </a:lvl3pPr>
            <a:lvl4pPr marL="814563" indent="0">
              <a:buNone/>
              <a:defRPr>
                <a:gradFill>
                  <a:gsLst>
                    <a:gs pos="8718">
                      <a:srgbClr val="353535"/>
                    </a:gs>
                    <a:gs pos="34000">
                      <a:srgbClr val="353535"/>
                    </a:gs>
                  </a:gsLst>
                  <a:lin ang="5400000" scaled="0"/>
                </a:gradFill>
                <a:latin typeface="Consolas" panose="020B0609020204030204" pitchFamily="49" charset="0"/>
                <a:cs typeface="Consolas" panose="020B0609020204030204" pitchFamily="49" charset="0"/>
              </a:defRPr>
            </a:lvl4pPr>
            <a:lvl5pPr marL="1050997" indent="0">
              <a:buNone/>
              <a:defRPr>
                <a:gradFill>
                  <a:gsLst>
                    <a:gs pos="8718">
                      <a:srgbClr val="353535"/>
                    </a:gs>
                    <a:gs pos="34000">
                      <a:srgbClr val="353535"/>
                    </a:gs>
                  </a:gsLst>
                  <a:lin ang="5400000" scaled="0"/>
                </a:gradFill>
                <a:latin typeface="Consolas" panose="020B0609020204030204" pitchFamily="49" charset="0"/>
                <a:cs typeface="Consolas" panose="020B0609020204030204" pitchFamily="49"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22771056"/>
      </p:ext>
    </p:extLst>
  </p:cSld>
  <p:clrMapOvr>
    <a:masterClrMapping/>
  </p:clrMapOvr>
  <p:transition>
    <p:fade/>
  </p:transition>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Closing logo slide">
    <p:bg>
      <p:bgPr>
        <a:solidFill>
          <a:schemeClr val="accent1"/>
        </a:solidFill>
        <a:effectLst/>
      </p:bgPr>
    </p:bg>
    <p:spTree>
      <p:nvGrpSpPr>
        <p:cNvPr id="1" name=""/>
        <p:cNvGrpSpPr/>
        <p:nvPr/>
      </p:nvGrpSpPr>
      <p:grpSpPr>
        <a:xfrm>
          <a:off x="0" y="0"/>
          <a:ext cx="0" cy="0"/>
          <a:chOff x="0" y="0"/>
          <a:chExt cx="0" cy="0"/>
        </a:xfrm>
      </p:grpSpPr>
      <p:sp>
        <p:nvSpPr>
          <p:cNvPr id="2" name="Text Box 3"/>
          <p:cNvSpPr txBox="1">
            <a:spLocks noChangeArrowheads="1"/>
          </p:cNvSpPr>
          <p:nvPr userDrawn="1"/>
        </p:nvSpPr>
        <p:spPr bwMode="blackWhite">
          <a:xfrm>
            <a:off x="274639" y="6220609"/>
            <a:ext cx="4572000" cy="477054"/>
          </a:xfrm>
          <a:prstGeom prst="rect">
            <a:avLst/>
          </a:prstGeom>
          <a:noFill/>
          <a:ln w="12700">
            <a:noFill/>
            <a:miter lim="800000"/>
            <a:headEnd type="none" w="sm" len="sm"/>
            <a:tailEnd type="none" w="sm" len="sm"/>
          </a:ln>
          <a:effectLst/>
        </p:spPr>
        <p:txBody>
          <a:bodyPr vert="horz" wrap="square" lIns="182880" tIns="182880" rIns="182880" bIns="182880" numCol="1" anchor="t" anchorCtr="0" compatLnSpc="1">
            <a:prstTxWarp prst="textNoShape">
              <a:avLst/>
            </a:prstTxWarp>
            <a:spAutoFit/>
          </a:bodyPr>
          <a:lstStyle/>
          <a:p>
            <a:pPr defTabSz="932290" eaLnBrk="0" hangingPunct="0"/>
            <a:r>
              <a:rPr lang="en-US" sz="700">
                <a:gradFill>
                  <a:gsLst>
                    <a:gs pos="0">
                      <a:schemeClr val="tx1"/>
                    </a:gs>
                    <a:gs pos="100000">
                      <a:schemeClr val="tx1"/>
                    </a:gs>
                  </a:gsLst>
                  <a:lin ang="5400000" scaled="0"/>
                </a:gradFill>
                <a:cs typeface="Segoe UI" pitchFamily="34" charset="0"/>
              </a:rPr>
              <a:t>© Copyright Microsoft Corporation. All rights reserved. </a:t>
            </a:r>
          </a:p>
        </p:txBody>
      </p:sp>
      <p:pic>
        <p:nvPicPr>
          <p:cNvPr id="8" name="MS logo white - EMF"/>
          <p:cNvPicPr>
            <a:picLocks noChangeAspect="1"/>
          </p:cNvPicPr>
          <p:nvPr userDrawn="1"/>
        </p:nvPicPr>
        <p:blipFill>
          <a:blip r:embed="rId2"/>
          <a:stretch>
            <a:fillRect/>
          </a:stretch>
        </p:blipFill>
        <p:spPr bwMode="black">
          <a:xfrm>
            <a:off x="460688" y="479425"/>
            <a:ext cx="1451843" cy="310896"/>
          </a:xfrm>
          <a:prstGeom prst="rect">
            <a:avLst/>
          </a:prstGeom>
        </p:spPr>
      </p:pic>
    </p:spTree>
    <p:extLst>
      <p:ext uri="{BB962C8B-B14F-4D97-AF65-F5344CB8AC3E}">
        <p14:creationId xmlns:p14="http://schemas.microsoft.com/office/powerpoint/2010/main" val="3944110278"/>
      </p:ext>
    </p:extLst>
  </p:cSld>
  <p:clrMapOvr>
    <a:overrideClrMapping bg1="dk1" tx1="lt1" bg2="dk2" tx2="lt2" accent1="accent1" accent2="accent2" accent3="accent3" accent4="accent4" accent5="accent5" accent6="accent6" hlink="hlink" folHlink="folHlink"/>
  </p:clrMapOvr>
  <p:transition>
    <p:fade/>
  </p:transition>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Black Notes slide Layout">
    <p:bg bwMode="black">
      <p:bgPr>
        <a:solidFill>
          <a:srgbClr val="000000"/>
        </a:solidFill>
        <a:effectLst/>
      </p:bgPr>
    </p:bg>
    <p:spTree>
      <p:nvGrpSpPr>
        <p:cNvPr id="1" name=""/>
        <p:cNvGrpSpPr/>
        <p:nvPr/>
      </p:nvGrpSpPr>
      <p:grpSpPr>
        <a:xfrm>
          <a:off x="0" y="0"/>
          <a:ext cx="0" cy="0"/>
          <a:chOff x="0" y="0"/>
          <a:chExt cx="0" cy="0"/>
        </a:xfrm>
      </p:grpSpPr>
      <p:sp>
        <p:nvSpPr>
          <p:cNvPr id="6" name="Text Placeholder 5"/>
          <p:cNvSpPr>
            <a:spLocks noGrp="1"/>
          </p:cNvSpPr>
          <p:nvPr>
            <p:ph type="body" sz="quarter" idx="10" hasCustomPrompt="1"/>
          </p:nvPr>
        </p:nvSpPr>
        <p:spPr bwMode="white">
          <a:xfrm>
            <a:off x="274638" y="1212850"/>
            <a:ext cx="11887200" cy="2443746"/>
          </a:xfrm>
          <a:prstGeom prst="rect">
            <a:avLst/>
          </a:prstGeom>
        </p:spPr>
        <p:txBody>
          <a:bodyPr/>
          <a:lstStyle>
            <a:lvl1pPr marL="290513" indent="-290513">
              <a:buClr>
                <a:schemeClr val="tx1"/>
              </a:buClr>
              <a:buSzPct val="90000"/>
              <a:buFont typeface="Arial" pitchFamily="34" charset="0"/>
              <a:buChar char="•"/>
              <a:defRPr sz="3600">
                <a:gradFill>
                  <a:gsLst>
                    <a:gs pos="1250">
                      <a:schemeClr val="tx1"/>
                    </a:gs>
                    <a:gs pos="100000">
                      <a:schemeClr val="tx1"/>
                    </a:gs>
                  </a:gsLst>
                  <a:lin ang="5400000" scaled="0"/>
                </a:gradFill>
                <a:latin typeface="Segoe UI" pitchFamily="34" charset="0"/>
                <a:ea typeface="Segoe UI" pitchFamily="34" charset="0"/>
                <a:cs typeface="Segoe UI" pitchFamily="34" charset="0"/>
              </a:defRPr>
            </a:lvl1pPr>
            <a:lvl2pPr marL="571500" indent="-280988">
              <a:buClr>
                <a:schemeClr val="tx1"/>
              </a:buClr>
              <a:buSzPct val="90000"/>
              <a:buFont typeface="Arial" pitchFamily="34" charset="0"/>
              <a:buChar char="•"/>
              <a:defRPr sz="3200">
                <a:gradFill>
                  <a:gsLst>
                    <a:gs pos="1250">
                      <a:schemeClr val="tx1"/>
                    </a:gs>
                    <a:gs pos="100000">
                      <a:schemeClr val="tx1"/>
                    </a:gs>
                  </a:gsLst>
                  <a:lin ang="5400000" scaled="0"/>
                </a:gradFill>
                <a:latin typeface="Segoe UI" pitchFamily="34" charset="0"/>
                <a:ea typeface="Segoe UI" pitchFamily="34" charset="0"/>
                <a:cs typeface="Segoe UI" pitchFamily="34" charset="0"/>
              </a:defRPr>
            </a:lvl2pPr>
            <a:lvl3pPr marL="862013" indent="-290513">
              <a:buClr>
                <a:schemeClr val="tx1"/>
              </a:buClr>
              <a:buSzPct val="90000"/>
              <a:buFont typeface="Arial" pitchFamily="34" charset="0"/>
              <a:buChar char="•"/>
              <a:defRPr sz="2800">
                <a:gradFill>
                  <a:gsLst>
                    <a:gs pos="1250">
                      <a:schemeClr val="tx1"/>
                    </a:gs>
                    <a:gs pos="100000">
                      <a:schemeClr val="tx1"/>
                    </a:gs>
                  </a:gsLst>
                  <a:lin ang="5400000" scaled="0"/>
                </a:gradFill>
                <a:latin typeface="Segoe UI" pitchFamily="34" charset="0"/>
                <a:ea typeface="Segoe UI" pitchFamily="34" charset="0"/>
                <a:cs typeface="Segoe UI" pitchFamily="34" charset="0"/>
              </a:defRPr>
            </a:lvl3pPr>
            <a:lvl4pPr marL="1090613" indent="-228600">
              <a:buClr>
                <a:schemeClr val="tx1"/>
              </a:buClr>
              <a:buSzPct val="90000"/>
              <a:buFont typeface="Arial" pitchFamily="34" charset="0"/>
              <a:buChar char="•"/>
              <a:defRPr sz="2400">
                <a:gradFill>
                  <a:gsLst>
                    <a:gs pos="1250">
                      <a:schemeClr val="tx1"/>
                    </a:gs>
                    <a:gs pos="100000">
                      <a:schemeClr val="tx1"/>
                    </a:gs>
                  </a:gsLst>
                  <a:lin ang="5400000" scaled="0"/>
                </a:gradFill>
                <a:latin typeface="Segoe UI" pitchFamily="34" charset="0"/>
                <a:ea typeface="Segoe UI" pitchFamily="34" charset="0"/>
                <a:cs typeface="Segoe UI" pitchFamily="34" charset="0"/>
              </a:defRPr>
            </a:lvl4pPr>
            <a:lvl5pPr marL="1319213" indent="-228600">
              <a:buClr>
                <a:schemeClr val="tx1"/>
              </a:buClr>
              <a:buSzPct val="90000"/>
              <a:buFont typeface="Arial" pitchFamily="34" charset="0"/>
              <a:buChar char="•"/>
              <a:defRPr sz="2000">
                <a:gradFill>
                  <a:gsLst>
                    <a:gs pos="1250">
                      <a:schemeClr val="tx1"/>
                    </a:gs>
                    <a:gs pos="100000">
                      <a:schemeClr val="tx1"/>
                    </a:gs>
                  </a:gsLst>
                  <a:lin ang="5400000" scaled="0"/>
                </a:gradFill>
                <a:latin typeface="Segoe UI" pitchFamily="34" charset="0"/>
                <a:ea typeface="Segoe UI" pitchFamily="34" charset="0"/>
                <a:cs typeface="Segoe UI" pitchFamily="34" charset="0"/>
              </a:defRPr>
            </a:lvl5pPr>
          </a:lstStyle>
          <a:p>
            <a:pPr lvl="0"/>
            <a:r>
              <a:rPr lang="en-US"/>
              <a:t>Use this Layout for Speaker Notes slides</a:t>
            </a:r>
          </a:p>
          <a:p>
            <a:pPr lvl="1"/>
            <a:r>
              <a:rPr lang="en-US"/>
              <a:t>Second level</a:t>
            </a:r>
          </a:p>
          <a:p>
            <a:pPr lvl="2"/>
            <a:r>
              <a:rPr lang="en-US"/>
              <a:t>Third level</a:t>
            </a:r>
          </a:p>
          <a:p>
            <a:pPr lvl="3"/>
            <a:r>
              <a:rPr lang="en-US"/>
              <a:t>Fourth level</a:t>
            </a:r>
          </a:p>
          <a:p>
            <a:pPr lvl="4"/>
            <a:r>
              <a:rPr lang="en-US"/>
              <a:t>Fifth level</a:t>
            </a:r>
          </a:p>
        </p:txBody>
      </p:sp>
      <p:sp>
        <p:nvSpPr>
          <p:cNvPr id="4" name="Text Placeholder 6"/>
          <p:cNvSpPr>
            <a:spLocks noGrp="1"/>
          </p:cNvSpPr>
          <p:nvPr>
            <p:ph type="body" sz="quarter" idx="11" hasCustomPrompt="1"/>
          </p:nvPr>
        </p:nvSpPr>
        <p:spPr>
          <a:xfrm>
            <a:off x="1" y="6363076"/>
            <a:ext cx="12436476" cy="631450"/>
          </a:xfrm>
          <a:prstGeom prst="rect">
            <a:avLst/>
          </a:prstGeom>
          <a:solidFill>
            <a:srgbClr val="FFFF99"/>
          </a:solidFill>
        </p:spPr>
        <p:txBody>
          <a:bodyPr wrap="square" lIns="155457" tIns="77729" rIns="155457" bIns="77729" anchor="b" anchorCtr="0">
            <a:noAutofit/>
          </a:bodyPr>
          <a:lstStyle>
            <a:lvl1pPr algn="r">
              <a:buFont typeface="Arial" pitchFamily="34" charset="0"/>
              <a:buNone/>
              <a:defRPr sz="3700" spc="-51" baseline="0">
                <a:gradFill>
                  <a:gsLst>
                    <a:gs pos="0">
                      <a:srgbClr val="000000"/>
                    </a:gs>
                    <a:gs pos="100000">
                      <a:srgbClr val="000000"/>
                    </a:gs>
                  </a:gsLst>
                  <a:lin ang="5400000" scaled="0"/>
                </a:gradFill>
                <a:effectLst/>
                <a:latin typeface="Segoe UI" pitchFamily="34" charset="0"/>
                <a:ea typeface="Segoe UI" pitchFamily="34" charset="0"/>
                <a:cs typeface="Segoe UI" pitchFamily="34" charset="0"/>
              </a:defRPr>
            </a:lvl1pPr>
          </a:lstStyle>
          <a:p>
            <a:pPr lvl="0"/>
            <a:r>
              <a:rPr lang="en-US"/>
              <a:t>Next:</a:t>
            </a:r>
          </a:p>
        </p:txBody>
      </p:sp>
      <p:sp>
        <p:nvSpPr>
          <p:cNvPr id="3" name="Title 2"/>
          <p:cNvSpPr>
            <a:spLocks noGrp="1"/>
          </p:cNvSpPr>
          <p:nvPr>
            <p:ph type="title"/>
          </p:nvPr>
        </p:nvSpPr>
        <p:spPr bwMode="white"/>
        <p:txBody>
          <a:bodyPr/>
          <a:lstStyle>
            <a:lvl1pPr>
              <a:defRPr>
                <a:gradFill>
                  <a:gsLst>
                    <a:gs pos="1250">
                      <a:schemeClr val="tx1"/>
                    </a:gs>
                    <a:gs pos="100000">
                      <a:schemeClr val="tx1"/>
                    </a:gs>
                  </a:gsLst>
                  <a:lin ang="5400000" scaled="0"/>
                </a:gradFill>
                <a:latin typeface="Segoe UI" pitchFamily="34" charset="0"/>
                <a:ea typeface="Segoe UI" pitchFamily="34" charset="0"/>
                <a:cs typeface="Segoe UI" pitchFamily="34" charset="0"/>
              </a:defRPr>
            </a:lvl1pPr>
          </a:lstStyle>
          <a:p>
            <a:r>
              <a:rPr lang="en-US"/>
              <a:t>Click to edit Master title style</a:t>
            </a:r>
          </a:p>
        </p:txBody>
      </p:sp>
    </p:spTree>
    <p:extLst>
      <p:ext uri="{BB962C8B-B14F-4D97-AF65-F5344CB8AC3E}">
        <p14:creationId xmlns:p14="http://schemas.microsoft.com/office/powerpoint/2010/main" val="1638112754"/>
      </p:ext>
    </p:extLst>
  </p:cSld>
  <p:clrMapOvr>
    <a:overrideClrMapping bg1="dk1" tx1="lt1" bg2="dk2" tx2="lt2" accent1="accent1" accent2="accent2" accent3="accent3" accent4="accent4" accent5="accent5" accent6="accent6" hlink="hlink" folHlink="folHlink"/>
  </p:clrMapOvr>
  <p:transition>
    <p:fade/>
  </p:transition>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Walkin (event name)">
    <p:bg>
      <p:bgPr>
        <a:solidFill>
          <a:schemeClr val="accent1"/>
        </a:solidFill>
        <a:effectLst/>
      </p:bgPr>
    </p:bg>
    <p:spTree>
      <p:nvGrpSpPr>
        <p:cNvPr id="1" name=""/>
        <p:cNvGrpSpPr/>
        <p:nvPr/>
      </p:nvGrpSpPr>
      <p:grpSpPr>
        <a:xfrm>
          <a:off x="0" y="0"/>
          <a:ext cx="0" cy="0"/>
          <a:chOff x="0" y="0"/>
          <a:chExt cx="0" cy="0"/>
        </a:xfrm>
      </p:grpSpPr>
      <p:sp>
        <p:nvSpPr>
          <p:cNvPr id="9" name="Title 1"/>
          <p:cNvSpPr>
            <a:spLocks noGrp="1"/>
          </p:cNvSpPr>
          <p:nvPr>
            <p:ph type="title" hasCustomPrompt="1"/>
          </p:nvPr>
        </p:nvSpPr>
        <p:spPr>
          <a:xfrm>
            <a:off x="274702" y="1211264"/>
            <a:ext cx="9143936" cy="1828800"/>
          </a:xfrm>
          <a:noFill/>
        </p:spPr>
        <p:txBody>
          <a:bodyPr lIns="146304" tIns="91440" rIns="146304" bIns="91440" anchor="b" anchorCtr="0"/>
          <a:lstStyle>
            <a:lvl1pPr>
              <a:defRPr sz="5400" spc="-100" baseline="0">
                <a:gradFill>
                  <a:gsLst>
                    <a:gs pos="62564">
                      <a:schemeClr val="tx1"/>
                    </a:gs>
                    <a:gs pos="55000">
                      <a:schemeClr val="tx1"/>
                    </a:gs>
                  </a:gsLst>
                  <a:lin ang="5400000" scaled="0"/>
                </a:gradFill>
              </a:defRPr>
            </a:lvl1pPr>
          </a:lstStyle>
          <a:p>
            <a:r>
              <a:rPr lang="en-US"/>
              <a:t>Event name</a:t>
            </a:r>
          </a:p>
        </p:txBody>
      </p:sp>
      <p:sp>
        <p:nvSpPr>
          <p:cNvPr id="5" name="Text Placeholder 4"/>
          <p:cNvSpPr>
            <a:spLocks noGrp="1"/>
          </p:cNvSpPr>
          <p:nvPr>
            <p:ph type="body" sz="quarter" idx="12" hasCustomPrompt="1"/>
          </p:nvPr>
        </p:nvSpPr>
        <p:spPr>
          <a:xfrm>
            <a:off x="274701" y="3040063"/>
            <a:ext cx="9143937" cy="730183"/>
          </a:xfrm>
          <a:noFill/>
        </p:spPr>
        <p:txBody>
          <a:bodyPr lIns="164592" tIns="109728" rIns="164592" bIns="109728">
            <a:noAutofit/>
          </a:bodyPr>
          <a:lstStyle>
            <a:lvl1pPr marL="0" indent="0">
              <a:spcBef>
                <a:spcPts val="0"/>
              </a:spcBef>
              <a:buNone/>
              <a:defRPr sz="3200" spc="0" baseline="0">
                <a:gradFill>
                  <a:gsLst>
                    <a:gs pos="91000">
                      <a:schemeClr val="tx1"/>
                    </a:gs>
                    <a:gs pos="0">
                      <a:schemeClr val="tx1"/>
                    </a:gs>
                  </a:gsLst>
                  <a:lin ang="5400000" scaled="0"/>
                </a:gradFill>
                <a:latin typeface="+mn-lt"/>
              </a:defRPr>
            </a:lvl1pPr>
          </a:lstStyle>
          <a:p>
            <a:pPr lvl="0"/>
            <a:r>
              <a:rPr lang="en-US"/>
              <a:t>Date</a:t>
            </a:r>
          </a:p>
        </p:txBody>
      </p:sp>
      <p:sp>
        <p:nvSpPr>
          <p:cNvPr id="3" name="Text Placeholder 2"/>
          <p:cNvSpPr>
            <a:spLocks noGrp="1"/>
          </p:cNvSpPr>
          <p:nvPr>
            <p:ph type="body" sz="quarter" idx="13" hasCustomPrompt="1"/>
          </p:nvPr>
        </p:nvSpPr>
        <p:spPr>
          <a:xfrm>
            <a:off x="274639" y="3770246"/>
            <a:ext cx="9144000" cy="461665"/>
          </a:xfrm>
        </p:spPr>
        <p:txBody>
          <a:bodyPr/>
          <a:lstStyle>
            <a:lvl1pPr marL="0" indent="0">
              <a:buNone/>
              <a:defRPr lang="en-US" sz="2000" kern="1200" spc="0" baseline="0" dirty="0" smtClean="0">
                <a:gradFill>
                  <a:gsLst>
                    <a:gs pos="91000">
                      <a:schemeClr val="tx1"/>
                    </a:gs>
                    <a:gs pos="0">
                      <a:schemeClr val="tx1"/>
                    </a:gs>
                  </a:gsLst>
                  <a:lin ang="5400000" scaled="0"/>
                </a:gradFill>
                <a:latin typeface="Segoe UI" panose="020B0502040204020203" pitchFamily="34" charset="0"/>
                <a:ea typeface="+mn-ea"/>
                <a:cs typeface="Segoe UI" panose="020B0502040204020203" pitchFamily="34" charset="0"/>
              </a:defRPr>
            </a:lvl1pPr>
          </a:lstStyle>
          <a:p>
            <a:r>
              <a:rPr lang="en-US"/>
              <a:t>Optional (City, State or venue)</a:t>
            </a:r>
          </a:p>
        </p:txBody>
      </p:sp>
      <p:pic>
        <p:nvPicPr>
          <p:cNvPr id="8" name="MS logo white - EMF"/>
          <p:cNvPicPr>
            <a:picLocks noChangeAspect="1"/>
          </p:cNvPicPr>
          <p:nvPr userDrawn="1"/>
        </p:nvPicPr>
        <p:blipFill>
          <a:blip r:embed="rId2"/>
          <a:stretch>
            <a:fillRect/>
          </a:stretch>
        </p:blipFill>
        <p:spPr bwMode="black">
          <a:xfrm>
            <a:off x="460688" y="6204204"/>
            <a:ext cx="1451843" cy="310896"/>
          </a:xfrm>
          <a:prstGeom prst="rect">
            <a:avLst/>
          </a:prstGeom>
        </p:spPr>
      </p:pic>
    </p:spTree>
    <p:extLst>
      <p:ext uri="{BB962C8B-B14F-4D97-AF65-F5344CB8AC3E}">
        <p14:creationId xmlns:p14="http://schemas.microsoft.com/office/powerpoint/2010/main" val="2093931576"/>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square photo">
    <p:bg>
      <p:bgPr>
        <a:solidFill>
          <a:schemeClr val="accent1"/>
        </a:solidFill>
        <a:effectLst/>
      </p:bgPr>
    </p:bg>
    <p:spTree>
      <p:nvGrpSpPr>
        <p:cNvPr id="1" name=""/>
        <p:cNvGrpSpPr/>
        <p:nvPr/>
      </p:nvGrpSpPr>
      <p:grpSpPr>
        <a:xfrm>
          <a:off x="0" y="0"/>
          <a:ext cx="0" cy="0"/>
          <a:chOff x="0" y="0"/>
          <a:chExt cx="0" cy="0"/>
        </a:xfrm>
      </p:grpSpPr>
      <p:sp>
        <p:nvSpPr>
          <p:cNvPr id="9" name="Title 1"/>
          <p:cNvSpPr>
            <a:spLocks noGrp="1"/>
          </p:cNvSpPr>
          <p:nvPr>
            <p:ph type="title" hasCustomPrompt="1"/>
          </p:nvPr>
        </p:nvSpPr>
        <p:spPr bwMode="auto">
          <a:xfrm>
            <a:off x="274702" y="2119178"/>
            <a:ext cx="4937760" cy="1835285"/>
          </a:xfrm>
          <a:noFill/>
        </p:spPr>
        <p:txBody>
          <a:bodyPr lIns="146304" tIns="91440" rIns="146304" bIns="91440" anchor="t" anchorCtr="0"/>
          <a:lstStyle>
            <a:lvl1pPr>
              <a:defRPr sz="4800" spc="-100" baseline="0">
                <a:gradFill>
                  <a:gsLst>
                    <a:gs pos="74359">
                      <a:schemeClr val="tx1"/>
                    </a:gs>
                    <a:gs pos="57576">
                      <a:schemeClr val="tx1"/>
                    </a:gs>
                  </a:gsLst>
                  <a:lin ang="5400000" scaled="0"/>
                </a:gradFill>
              </a:defRPr>
            </a:lvl1pPr>
          </a:lstStyle>
          <a:p>
            <a:r>
              <a:rPr lang="en-US"/>
              <a:t>Presentation title</a:t>
            </a:r>
          </a:p>
        </p:txBody>
      </p:sp>
      <p:sp>
        <p:nvSpPr>
          <p:cNvPr id="3" name="Text Placeholder 2"/>
          <p:cNvSpPr>
            <a:spLocks noGrp="1"/>
          </p:cNvSpPr>
          <p:nvPr>
            <p:ph type="body" sz="quarter" idx="14" hasCustomPrompt="1"/>
          </p:nvPr>
        </p:nvSpPr>
        <p:spPr bwMode="auto">
          <a:xfrm>
            <a:off x="273050" y="3954463"/>
            <a:ext cx="4937760" cy="731528"/>
          </a:xfrm>
        </p:spPr>
        <p:txBody>
          <a:bodyPr lIns="164592" tIns="109728" rIns="164592" bIns="109728">
            <a:noAutofit/>
          </a:bodyPr>
          <a:lstStyle>
            <a:lvl1pPr marL="0" indent="0">
              <a:spcBef>
                <a:spcPts val="0"/>
              </a:spcBef>
              <a:buNone/>
              <a:defRPr lang="en-US" sz="3200" kern="1200" spc="0" baseline="0" dirty="0">
                <a:gradFill>
                  <a:gsLst>
                    <a:gs pos="91000">
                      <a:schemeClr val="tx1"/>
                    </a:gs>
                    <a:gs pos="0">
                      <a:schemeClr val="tx1"/>
                    </a:gs>
                  </a:gsLst>
                  <a:lin ang="5400000" scaled="0"/>
                </a:gradFill>
                <a:latin typeface="+mn-lt"/>
                <a:ea typeface="+mn-ea"/>
                <a:cs typeface="+mn-cs"/>
              </a:defRPr>
            </a:lvl1pPr>
          </a:lstStyle>
          <a:p>
            <a:pPr marL="0" marR="0" lvl="0" indent="0" algn="l" defTabSz="932742" rtl="0" eaLnBrk="1" fontAlgn="auto" latinLnBrk="0" hangingPunct="1">
              <a:lnSpc>
                <a:spcPct val="90000"/>
              </a:lnSpc>
              <a:spcBef>
                <a:spcPts val="0"/>
              </a:spcBef>
              <a:spcAft>
                <a:spcPts val="0"/>
              </a:spcAft>
              <a:buClrTx/>
              <a:buSzPct val="90000"/>
              <a:buFont typeface="Arial" pitchFamily="34" charset="0"/>
              <a:buNone/>
              <a:tabLst/>
            </a:pPr>
            <a:r>
              <a:rPr lang="en-US"/>
              <a:t>Speaker name</a:t>
            </a:r>
          </a:p>
        </p:txBody>
      </p:sp>
      <p:pic>
        <p:nvPicPr>
          <p:cNvPr id="15" name="Picture 14"/>
          <p:cNvPicPr>
            <a:picLocks noChangeAspect="1"/>
          </p:cNvPicPr>
          <p:nvPr userDrawn="1"/>
        </p:nvPicPr>
        <p:blipFill rotWithShape="1">
          <a:blip r:embed="rId2"/>
          <a:srcRect l="38944" t="12474" r="11022" b="12463"/>
          <a:stretch/>
        </p:blipFill>
        <p:spPr>
          <a:xfrm>
            <a:off x="5441315" y="0"/>
            <a:ext cx="6995160" cy="6994525"/>
          </a:xfrm>
          <a:prstGeom prst="rect">
            <a:avLst/>
          </a:prstGeom>
        </p:spPr>
      </p:pic>
      <p:pic>
        <p:nvPicPr>
          <p:cNvPr id="8" name="MS logo white - EMF"/>
          <p:cNvPicPr>
            <a:picLocks noChangeAspect="1"/>
          </p:cNvPicPr>
          <p:nvPr userDrawn="1"/>
        </p:nvPicPr>
        <p:blipFill>
          <a:blip r:embed="rId3"/>
          <a:stretch>
            <a:fillRect/>
          </a:stretch>
        </p:blipFill>
        <p:spPr bwMode="black">
          <a:xfrm>
            <a:off x="460688" y="6204204"/>
            <a:ext cx="1451843" cy="310896"/>
          </a:xfrm>
          <a:prstGeom prst="rect">
            <a:avLst/>
          </a:prstGeom>
        </p:spPr>
      </p:pic>
    </p:spTree>
    <p:extLst>
      <p:ext uri="{BB962C8B-B14F-4D97-AF65-F5344CB8AC3E}">
        <p14:creationId xmlns:p14="http://schemas.microsoft.com/office/powerpoint/2010/main" val="1368165240"/>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mod="1">
    <p:ext uri="{DCECCB84-F9BA-43D5-87BE-67443E8EF086}">
      <p15:sldGuideLst xmlns:p15="http://schemas.microsoft.com/office/powerpoint/2012/main">
        <p15:guide id="1" pos="3427" userDrawn="1">
          <p15:clr>
            <a:srgbClr val="FBAE40"/>
          </p15:clr>
        </p15:guide>
      </p15:sldGuideLst>
    </p:ext>
  </p:extLst>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Title with photo and tile">
    <p:spTree>
      <p:nvGrpSpPr>
        <p:cNvPr id="1" name=""/>
        <p:cNvGrpSpPr/>
        <p:nvPr/>
      </p:nvGrpSpPr>
      <p:grpSpPr>
        <a:xfrm>
          <a:off x="0" y="0"/>
          <a:ext cx="0" cy="0"/>
          <a:chOff x="0" y="0"/>
          <a:chExt cx="0" cy="0"/>
        </a:xfrm>
      </p:grpSpPr>
      <p:pic>
        <p:nvPicPr>
          <p:cNvPr id="13" name="Picture 12"/>
          <p:cNvPicPr>
            <a:picLocks noChangeAspect="1"/>
          </p:cNvPicPr>
          <p:nvPr userDrawn="1"/>
        </p:nvPicPr>
        <p:blipFill rotWithShape="1">
          <a:blip r:embed="rId2"/>
          <a:srcRect t="12474" r="11059" b="12463"/>
          <a:stretch/>
        </p:blipFill>
        <p:spPr>
          <a:xfrm>
            <a:off x="-1" y="-1"/>
            <a:ext cx="12434711" cy="6994525"/>
          </a:xfrm>
          <a:prstGeom prst="rect">
            <a:avLst/>
          </a:prstGeom>
        </p:spPr>
      </p:pic>
      <p:sp>
        <p:nvSpPr>
          <p:cNvPr id="8" name="Rectangle 7"/>
          <p:cNvSpPr/>
          <p:nvPr userDrawn="1"/>
        </p:nvSpPr>
        <p:spPr bwMode="auto">
          <a:xfrm>
            <a:off x="273050" y="2125662"/>
            <a:ext cx="6400800" cy="3657600"/>
          </a:xfrm>
          <a:prstGeom prst="rect">
            <a:avLst/>
          </a:prstGeom>
          <a:solidFill>
            <a:schemeClr val="accent1">
              <a:alpha val="90000"/>
            </a:schemeClr>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p>
            <a:pPr algn="ctr" defTabSz="932472" fontAlgn="base">
              <a:lnSpc>
                <a:spcPct val="90000"/>
              </a:lnSpc>
              <a:spcBef>
                <a:spcPct val="0"/>
              </a:spcBef>
              <a:spcAft>
                <a:spcPct val="0"/>
              </a:spcAft>
            </a:pPr>
            <a:endParaRPr lang="en-US" sz="2400" err="1">
              <a:gradFill>
                <a:gsLst>
                  <a:gs pos="0">
                    <a:srgbClr val="FFFFFF"/>
                  </a:gs>
                  <a:gs pos="100000">
                    <a:srgbClr val="FFFFFF"/>
                  </a:gs>
                </a:gsLst>
                <a:lin ang="5400000" scaled="0"/>
              </a:gradFill>
              <a:ea typeface="Segoe UI" pitchFamily="34" charset="0"/>
              <a:cs typeface="Segoe UI" pitchFamily="34" charset="0"/>
            </a:endParaRPr>
          </a:p>
        </p:txBody>
      </p:sp>
      <p:sp>
        <p:nvSpPr>
          <p:cNvPr id="9" name="Title 1"/>
          <p:cNvSpPr>
            <a:spLocks noGrp="1"/>
          </p:cNvSpPr>
          <p:nvPr>
            <p:ph type="title" hasCustomPrompt="1"/>
          </p:nvPr>
        </p:nvSpPr>
        <p:spPr bwMode="auto">
          <a:xfrm>
            <a:off x="274702" y="2119177"/>
            <a:ext cx="6400736" cy="1828800"/>
          </a:xfrm>
          <a:noFill/>
        </p:spPr>
        <p:txBody>
          <a:bodyPr vert="horz" wrap="square" lIns="146304" tIns="91440" rIns="146304" bIns="91440" rtlCol="0" anchor="t" anchorCtr="0">
            <a:noAutofit/>
          </a:bodyPr>
          <a:lstStyle>
            <a:lvl1pPr>
              <a:defRPr lang="en-US" spc="-100" dirty="0">
                <a:gradFill>
                  <a:gsLst>
                    <a:gs pos="91720">
                      <a:srgbClr val="FFFFFF"/>
                    </a:gs>
                    <a:gs pos="75796">
                      <a:srgbClr val="FFFFFF"/>
                    </a:gs>
                  </a:gsLst>
                  <a:lin ang="5400000" scaled="0"/>
                </a:gradFill>
              </a:defRPr>
            </a:lvl1pPr>
          </a:lstStyle>
          <a:p>
            <a:pPr lvl="0"/>
            <a:r>
              <a:rPr lang="en-US"/>
              <a:t>Presentation title</a:t>
            </a:r>
          </a:p>
        </p:txBody>
      </p:sp>
      <p:sp>
        <p:nvSpPr>
          <p:cNvPr id="3" name="Text Placeholder 2"/>
          <p:cNvSpPr>
            <a:spLocks noGrp="1"/>
          </p:cNvSpPr>
          <p:nvPr>
            <p:ph type="body" sz="quarter" idx="14" hasCustomPrompt="1"/>
          </p:nvPr>
        </p:nvSpPr>
        <p:spPr bwMode="auto">
          <a:xfrm>
            <a:off x="273050" y="3954462"/>
            <a:ext cx="6402388" cy="1828800"/>
          </a:xfrm>
          <a:noFill/>
        </p:spPr>
        <p:txBody>
          <a:bodyPr wrap="square" lIns="164592" tIns="109728" rIns="164592" bIns="109728">
            <a:spAutoFit/>
          </a:bodyPr>
          <a:lstStyle>
            <a:lvl1pPr marL="0" indent="0">
              <a:spcBef>
                <a:spcPts val="0"/>
              </a:spcBef>
              <a:buNone/>
              <a:defRPr sz="3200">
                <a:gradFill>
                  <a:gsLst>
                    <a:gs pos="94904">
                      <a:srgbClr val="FFFFFF"/>
                    </a:gs>
                    <a:gs pos="75796">
                      <a:srgbClr val="FFFFFF"/>
                    </a:gs>
                  </a:gsLst>
                  <a:lin ang="5400000" scaled="0"/>
                </a:gradFill>
                <a:latin typeface="+mn-lt"/>
              </a:defRPr>
            </a:lvl1pPr>
          </a:lstStyle>
          <a:p>
            <a:pPr lvl="0"/>
            <a:r>
              <a:rPr lang="en-US"/>
              <a:t>Speaker name</a:t>
            </a:r>
          </a:p>
        </p:txBody>
      </p:sp>
      <p:pic>
        <p:nvPicPr>
          <p:cNvPr id="10" name="MS logo white - EMF"/>
          <p:cNvPicPr>
            <a:picLocks noChangeAspect="1"/>
          </p:cNvPicPr>
          <p:nvPr userDrawn="1"/>
        </p:nvPicPr>
        <p:blipFill>
          <a:blip r:embed="rId3"/>
          <a:stretch>
            <a:fillRect/>
          </a:stretch>
        </p:blipFill>
        <p:spPr bwMode="black">
          <a:xfrm>
            <a:off x="460688" y="6204204"/>
            <a:ext cx="1451843" cy="310896"/>
          </a:xfrm>
          <a:prstGeom prst="rect">
            <a:avLst/>
          </a:prstGeom>
        </p:spPr>
      </p:pic>
    </p:spTree>
    <p:extLst>
      <p:ext uri="{BB962C8B-B14F-4D97-AF65-F5344CB8AC3E}">
        <p14:creationId xmlns:p14="http://schemas.microsoft.com/office/powerpoint/2010/main" val="28086418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Title Slide">
    <p:bg>
      <p:bgPr>
        <a:solidFill>
          <a:schemeClr val="accent1"/>
        </a:solidFill>
        <a:effectLst/>
      </p:bgPr>
    </p:bg>
    <p:spTree>
      <p:nvGrpSpPr>
        <p:cNvPr id="1" name=""/>
        <p:cNvGrpSpPr/>
        <p:nvPr/>
      </p:nvGrpSpPr>
      <p:grpSpPr>
        <a:xfrm>
          <a:off x="0" y="0"/>
          <a:ext cx="0" cy="0"/>
          <a:chOff x="0" y="0"/>
          <a:chExt cx="0" cy="0"/>
        </a:xfrm>
      </p:grpSpPr>
      <p:sp>
        <p:nvSpPr>
          <p:cNvPr id="9" name="Title 1"/>
          <p:cNvSpPr>
            <a:spLocks noGrp="1"/>
          </p:cNvSpPr>
          <p:nvPr>
            <p:ph type="title" hasCustomPrompt="1"/>
          </p:nvPr>
        </p:nvSpPr>
        <p:spPr>
          <a:xfrm>
            <a:off x="274702" y="2125678"/>
            <a:ext cx="9143936" cy="1828786"/>
          </a:xfrm>
          <a:noFill/>
        </p:spPr>
        <p:txBody>
          <a:bodyPr lIns="146304" tIns="91440" rIns="146304" bIns="91440" anchor="t" anchorCtr="0"/>
          <a:lstStyle>
            <a:lvl1pPr>
              <a:defRPr sz="5400" spc="-100" baseline="0">
                <a:gradFill>
                  <a:gsLst>
                    <a:gs pos="62564">
                      <a:schemeClr val="tx1"/>
                    </a:gs>
                    <a:gs pos="55000">
                      <a:schemeClr val="tx1"/>
                    </a:gs>
                  </a:gsLst>
                  <a:lin ang="5400000" scaled="0"/>
                </a:gradFill>
              </a:defRPr>
            </a:lvl1pPr>
          </a:lstStyle>
          <a:p>
            <a:r>
              <a:rPr lang="en-US"/>
              <a:t>Presentation title</a:t>
            </a:r>
          </a:p>
        </p:txBody>
      </p:sp>
      <p:sp>
        <p:nvSpPr>
          <p:cNvPr id="5" name="Text Placeholder 4"/>
          <p:cNvSpPr>
            <a:spLocks noGrp="1"/>
          </p:cNvSpPr>
          <p:nvPr>
            <p:ph type="body" sz="quarter" idx="12" hasCustomPrompt="1"/>
          </p:nvPr>
        </p:nvSpPr>
        <p:spPr>
          <a:xfrm>
            <a:off x="274701" y="3955786"/>
            <a:ext cx="7315137" cy="1828007"/>
          </a:xfrm>
          <a:noFill/>
        </p:spPr>
        <p:txBody>
          <a:bodyPr lIns="164592" tIns="109728" rIns="164592" bIns="109728">
            <a:noAutofit/>
          </a:bodyPr>
          <a:lstStyle>
            <a:lvl1pPr marL="0" indent="0">
              <a:spcBef>
                <a:spcPts val="0"/>
              </a:spcBef>
              <a:buNone/>
              <a:defRPr sz="3200" spc="0" baseline="0">
                <a:gradFill>
                  <a:gsLst>
                    <a:gs pos="91000">
                      <a:schemeClr val="tx1"/>
                    </a:gs>
                    <a:gs pos="0">
                      <a:schemeClr val="tx1"/>
                    </a:gs>
                  </a:gsLst>
                  <a:lin ang="5400000" scaled="0"/>
                </a:gradFill>
                <a:latin typeface="+mn-lt"/>
              </a:defRPr>
            </a:lvl1pPr>
          </a:lstStyle>
          <a:p>
            <a:pPr lvl="0"/>
            <a:r>
              <a:rPr lang="en-US"/>
              <a:t>Speaker name</a:t>
            </a:r>
          </a:p>
        </p:txBody>
      </p:sp>
      <p:pic>
        <p:nvPicPr>
          <p:cNvPr id="7" name="MS logo white - EMF"/>
          <p:cNvPicPr>
            <a:picLocks noChangeAspect="1"/>
          </p:cNvPicPr>
          <p:nvPr userDrawn="1"/>
        </p:nvPicPr>
        <p:blipFill>
          <a:blip r:embed="rId2"/>
          <a:stretch>
            <a:fillRect/>
          </a:stretch>
        </p:blipFill>
        <p:spPr bwMode="black">
          <a:xfrm>
            <a:off x="460688" y="6204204"/>
            <a:ext cx="1451843" cy="310896"/>
          </a:xfrm>
          <a:prstGeom prst="rect">
            <a:avLst/>
          </a:prstGeom>
        </p:spPr>
      </p:pic>
    </p:spTree>
    <p:extLst>
      <p:ext uri="{BB962C8B-B14F-4D97-AF65-F5344CB8AC3E}">
        <p14:creationId xmlns:p14="http://schemas.microsoft.com/office/powerpoint/2010/main" val="4098647911"/>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Title square photo">
    <p:bg>
      <p:bgPr>
        <a:solidFill>
          <a:schemeClr val="accent1"/>
        </a:solidFill>
        <a:effectLst/>
      </p:bgPr>
    </p:bg>
    <p:spTree>
      <p:nvGrpSpPr>
        <p:cNvPr id="1" name=""/>
        <p:cNvGrpSpPr/>
        <p:nvPr/>
      </p:nvGrpSpPr>
      <p:grpSpPr>
        <a:xfrm>
          <a:off x="0" y="0"/>
          <a:ext cx="0" cy="0"/>
          <a:chOff x="0" y="0"/>
          <a:chExt cx="0" cy="0"/>
        </a:xfrm>
      </p:grpSpPr>
      <p:pic>
        <p:nvPicPr>
          <p:cNvPr id="16" name="Picture 15"/>
          <p:cNvPicPr>
            <a:picLocks noChangeAspect="1"/>
          </p:cNvPicPr>
          <p:nvPr userDrawn="1"/>
        </p:nvPicPr>
        <p:blipFill rotWithShape="1">
          <a:blip r:embed="rId2"/>
          <a:srcRect l="38944" t="12474" r="11022" b="12463"/>
          <a:stretch/>
        </p:blipFill>
        <p:spPr>
          <a:xfrm>
            <a:off x="5441315" y="0"/>
            <a:ext cx="6995160" cy="6994525"/>
          </a:xfrm>
          <a:prstGeom prst="rect">
            <a:avLst/>
          </a:prstGeom>
        </p:spPr>
      </p:pic>
      <p:sp>
        <p:nvSpPr>
          <p:cNvPr id="9" name="Title 1"/>
          <p:cNvSpPr>
            <a:spLocks noGrp="1"/>
          </p:cNvSpPr>
          <p:nvPr>
            <p:ph type="title" hasCustomPrompt="1"/>
          </p:nvPr>
        </p:nvSpPr>
        <p:spPr bwMode="auto">
          <a:xfrm>
            <a:off x="274702" y="2119178"/>
            <a:ext cx="4937760" cy="1835285"/>
          </a:xfrm>
          <a:noFill/>
        </p:spPr>
        <p:txBody>
          <a:bodyPr lIns="146304" tIns="91440" rIns="146304" bIns="91440" anchor="t" anchorCtr="0"/>
          <a:lstStyle>
            <a:lvl1pPr>
              <a:defRPr sz="4800" spc="-100" baseline="0">
                <a:gradFill>
                  <a:gsLst>
                    <a:gs pos="74359">
                      <a:schemeClr val="tx1"/>
                    </a:gs>
                    <a:gs pos="57576">
                      <a:schemeClr val="tx1"/>
                    </a:gs>
                  </a:gsLst>
                  <a:lin ang="5400000" scaled="0"/>
                </a:gradFill>
              </a:defRPr>
            </a:lvl1pPr>
          </a:lstStyle>
          <a:p>
            <a:r>
              <a:rPr lang="en-US"/>
              <a:t>Presentation title</a:t>
            </a:r>
          </a:p>
        </p:txBody>
      </p:sp>
      <p:sp>
        <p:nvSpPr>
          <p:cNvPr id="3" name="Text Placeholder 2"/>
          <p:cNvSpPr>
            <a:spLocks noGrp="1"/>
          </p:cNvSpPr>
          <p:nvPr>
            <p:ph type="body" sz="quarter" idx="14" hasCustomPrompt="1"/>
          </p:nvPr>
        </p:nvSpPr>
        <p:spPr bwMode="auto">
          <a:xfrm>
            <a:off x="273050" y="3954463"/>
            <a:ext cx="4937760" cy="731528"/>
          </a:xfrm>
        </p:spPr>
        <p:txBody>
          <a:bodyPr lIns="164592" tIns="109728" rIns="164592" bIns="109728">
            <a:noAutofit/>
          </a:bodyPr>
          <a:lstStyle>
            <a:lvl1pPr marL="0" indent="0">
              <a:spcBef>
                <a:spcPts val="0"/>
              </a:spcBef>
              <a:buNone/>
              <a:defRPr lang="en-US" sz="3200" kern="1200" spc="0" baseline="0" dirty="0">
                <a:gradFill>
                  <a:gsLst>
                    <a:gs pos="91000">
                      <a:schemeClr val="tx1"/>
                    </a:gs>
                    <a:gs pos="0">
                      <a:schemeClr val="tx1"/>
                    </a:gs>
                  </a:gsLst>
                  <a:lin ang="5400000" scaled="0"/>
                </a:gradFill>
                <a:latin typeface="+mn-lt"/>
                <a:ea typeface="+mn-ea"/>
                <a:cs typeface="+mn-cs"/>
              </a:defRPr>
            </a:lvl1pPr>
          </a:lstStyle>
          <a:p>
            <a:pPr marL="0" marR="0" lvl="0" indent="0" algn="l" defTabSz="932742" rtl="0" eaLnBrk="1" fontAlgn="auto" latinLnBrk="0" hangingPunct="1">
              <a:lnSpc>
                <a:spcPct val="90000"/>
              </a:lnSpc>
              <a:spcBef>
                <a:spcPts val="0"/>
              </a:spcBef>
              <a:spcAft>
                <a:spcPts val="0"/>
              </a:spcAft>
              <a:buClrTx/>
              <a:buSzPct val="90000"/>
              <a:buFont typeface="Arial" pitchFamily="34" charset="0"/>
              <a:buNone/>
              <a:tabLst/>
            </a:pPr>
            <a:r>
              <a:rPr lang="en-US"/>
              <a:t>Speaker name</a:t>
            </a:r>
          </a:p>
        </p:txBody>
      </p:sp>
      <p:pic>
        <p:nvPicPr>
          <p:cNvPr id="8" name="MS logo white - EMF"/>
          <p:cNvPicPr>
            <a:picLocks noChangeAspect="1"/>
          </p:cNvPicPr>
          <p:nvPr userDrawn="1"/>
        </p:nvPicPr>
        <p:blipFill>
          <a:blip r:embed="rId3"/>
          <a:stretch>
            <a:fillRect/>
          </a:stretch>
        </p:blipFill>
        <p:spPr bwMode="black">
          <a:xfrm>
            <a:off x="460688" y="6204204"/>
            <a:ext cx="1451843" cy="310896"/>
          </a:xfrm>
          <a:prstGeom prst="rect">
            <a:avLst/>
          </a:prstGeom>
        </p:spPr>
      </p:pic>
    </p:spTree>
    <p:extLst>
      <p:ext uri="{BB962C8B-B14F-4D97-AF65-F5344CB8AC3E}">
        <p14:creationId xmlns:p14="http://schemas.microsoft.com/office/powerpoint/2010/main" val="1395663203"/>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mod="1">
    <p:ext uri="{DCECCB84-F9BA-43D5-87BE-67443E8EF086}">
      <p15:sldGuideLst xmlns:p15="http://schemas.microsoft.com/office/powerpoint/2012/main">
        <p15:guide id="1" pos="3427">
          <p15:clr>
            <a:srgbClr val="FBAE40"/>
          </p15:clr>
        </p15:guide>
      </p15:sldGuideLst>
    </p:ext>
  </p:extLst>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Title &amp; Non-bullete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Text Placeholder 3"/>
          <p:cNvSpPr>
            <a:spLocks noGrp="1"/>
          </p:cNvSpPr>
          <p:nvPr>
            <p:ph type="body" sz="quarter" idx="10"/>
          </p:nvPr>
        </p:nvSpPr>
        <p:spPr>
          <a:xfrm>
            <a:off x="274638" y="1212850"/>
            <a:ext cx="11888787" cy="2308324"/>
          </a:xfrm>
        </p:spPr>
        <p:txBody>
          <a:bodyPr>
            <a:spAutoFit/>
          </a:bodyPr>
          <a:lstStyle>
            <a:lvl1pPr marL="0" indent="0">
              <a:buNone/>
              <a:defRPr/>
            </a:lvl1pPr>
            <a:lvl2pPr marL="228600" indent="0">
              <a:buNone/>
              <a:defRPr/>
            </a:lvl2pPr>
            <a:lvl3pPr marL="457200" indent="0">
              <a:buNone/>
              <a:defRPr/>
            </a:lvl3pPr>
            <a:lvl4pPr marL="685800" indent="0">
              <a:buNone/>
              <a:defRPr/>
            </a:lvl4pPr>
            <a:lvl5pPr marL="914400" indent="0">
              <a:buNone/>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17570247"/>
      </p:ext>
    </p:extLst>
  </p:cSld>
  <p:clrMapOvr>
    <a:masterClrMapping/>
  </p:clrMapOvr>
  <p:transition>
    <p:fade/>
  </p:transition>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p>
        </p:txBody>
      </p:sp>
      <p:sp>
        <p:nvSpPr>
          <p:cNvPr id="3" name="Text Placeholder 2"/>
          <p:cNvSpPr>
            <a:spLocks noGrp="1"/>
          </p:cNvSpPr>
          <p:nvPr>
            <p:ph type="body" sz="quarter" idx="10"/>
          </p:nvPr>
        </p:nvSpPr>
        <p:spPr>
          <a:xfrm>
            <a:off x="274702" y="1211287"/>
            <a:ext cx="11888787" cy="548481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12321570"/>
      </p:ext>
    </p:extLst>
  </p:cSld>
  <p:clrMapOvr>
    <a:masterClrMapping/>
  </p:clrMapOvr>
  <p:transition>
    <p:fade/>
  </p:transition>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Two Column Non-bullete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Text Placeholder 3"/>
          <p:cNvSpPr>
            <a:spLocks noGrp="1"/>
          </p:cNvSpPr>
          <p:nvPr>
            <p:ph type="body" sz="quarter" idx="10"/>
          </p:nvPr>
        </p:nvSpPr>
        <p:spPr>
          <a:xfrm>
            <a:off x="274639" y="1211287"/>
            <a:ext cx="5486399" cy="2157514"/>
          </a:xfrm>
        </p:spPr>
        <p:txBody>
          <a:bodyPr wrap="square">
            <a:spAutoFit/>
          </a:bodyPr>
          <a:lstStyle>
            <a:lvl1pPr marL="0" indent="0">
              <a:spcBef>
                <a:spcPts val="1224"/>
              </a:spcBef>
              <a:buClr>
                <a:schemeClr val="tx1"/>
              </a:buClr>
              <a:buFont typeface="Wingdings" panose="05000000000000000000" pitchFamily="2" charset="2"/>
              <a:buNone/>
              <a:defRPr sz="3000" b="0">
                <a:latin typeface="+mn-lt"/>
              </a:defRPr>
            </a:lvl1pPr>
            <a:lvl2pPr marL="255588" indent="0">
              <a:buFont typeface="Wingdings" panose="05000000000000000000" pitchFamily="2" charset="2"/>
              <a:buNone/>
              <a:defRPr sz="2400" b="0"/>
            </a:lvl2pPr>
            <a:lvl3pPr marL="450850" indent="0">
              <a:buFont typeface="Wingdings" panose="05000000000000000000" pitchFamily="2" charset="2"/>
              <a:buNone/>
              <a:tabLst/>
              <a:defRPr sz="2200" b="0"/>
            </a:lvl3pPr>
            <a:lvl4pPr marL="652462" indent="0">
              <a:buFont typeface="Wingdings" panose="05000000000000000000" pitchFamily="2" charset="2"/>
              <a:buNone/>
              <a:defRPr sz="2200" b="0"/>
            </a:lvl4pPr>
            <a:lvl5pPr marL="854075" indent="0">
              <a:buFont typeface="Wingdings" panose="05000000000000000000" pitchFamily="2" charset="2"/>
              <a:buNone/>
              <a:tabLst/>
              <a:defRPr sz="2200" b="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3"/>
          <p:cNvSpPr>
            <a:spLocks noGrp="1"/>
          </p:cNvSpPr>
          <p:nvPr>
            <p:ph type="body" sz="quarter" idx="11"/>
          </p:nvPr>
        </p:nvSpPr>
        <p:spPr>
          <a:xfrm>
            <a:off x="6675439" y="1211287"/>
            <a:ext cx="5486399" cy="2123658"/>
          </a:xfrm>
        </p:spPr>
        <p:txBody>
          <a:bodyPr wrap="square">
            <a:spAutoFit/>
          </a:bodyPr>
          <a:lstStyle>
            <a:lvl1pPr marL="0" indent="0">
              <a:spcBef>
                <a:spcPts val="1224"/>
              </a:spcBef>
              <a:buClr>
                <a:schemeClr val="tx1"/>
              </a:buClr>
              <a:buFont typeface="Arial" panose="020B0604020202020204" pitchFamily="34" charset="0"/>
              <a:buNone/>
              <a:defRPr lang="en-US" sz="3000" b="0" kern="1200" spc="0" baseline="0" dirty="0">
                <a:gradFill>
                  <a:gsLst>
                    <a:gs pos="1250">
                      <a:schemeClr val="tx1"/>
                    </a:gs>
                    <a:gs pos="100000">
                      <a:schemeClr val="tx1"/>
                    </a:gs>
                  </a:gsLst>
                  <a:lin ang="5400000" scaled="0"/>
                </a:gradFill>
                <a:latin typeface="+mn-lt"/>
                <a:ea typeface="+mn-ea"/>
                <a:cs typeface="+mn-cs"/>
              </a:defRPr>
            </a:lvl1pPr>
            <a:lvl2pPr marL="255588" indent="0">
              <a:buFont typeface="Arial" panose="020B0604020202020204" pitchFamily="34" charset="0"/>
              <a:buNone/>
              <a:defRPr lang="en-US" sz="2400" b="0" kern="1200" spc="0" baseline="0" dirty="0">
                <a:gradFill>
                  <a:gsLst>
                    <a:gs pos="1250">
                      <a:schemeClr val="tx1"/>
                    </a:gs>
                    <a:gs pos="100000">
                      <a:schemeClr val="tx1"/>
                    </a:gs>
                  </a:gsLst>
                  <a:lin ang="5400000" scaled="0"/>
                </a:gradFill>
                <a:latin typeface="+mn-lt"/>
                <a:ea typeface="+mn-ea"/>
                <a:cs typeface="+mn-cs"/>
              </a:defRPr>
            </a:lvl2pPr>
            <a:lvl3pPr marL="450850" indent="0">
              <a:buFont typeface="Arial" panose="020B0604020202020204" pitchFamily="34" charset="0"/>
              <a:buNone/>
              <a:tabLst/>
              <a:defRPr lang="en-US" sz="2200" b="0" kern="1200" spc="0" baseline="0" dirty="0">
                <a:gradFill>
                  <a:gsLst>
                    <a:gs pos="1250">
                      <a:schemeClr val="tx1"/>
                    </a:gs>
                    <a:gs pos="100000">
                      <a:schemeClr val="tx1"/>
                    </a:gs>
                  </a:gsLst>
                  <a:lin ang="5400000" scaled="0"/>
                </a:gradFill>
                <a:latin typeface="+mn-lt"/>
                <a:ea typeface="+mn-ea"/>
                <a:cs typeface="+mn-cs"/>
              </a:defRPr>
            </a:lvl3pPr>
            <a:lvl4pPr marL="652462" indent="0">
              <a:buFont typeface="Arial" panose="020B0604020202020204" pitchFamily="34" charset="0"/>
              <a:buNone/>
              <a:defRPr lang="en-US" sz="2200" b="0" kern="1200" spc="0" baseline="0" dirty="0">
                <a:gradFill>
                  <a:gsLst>
                    <a:gs pos="1250">
                      <a:schemeClr val="tx1"/>
                    </a:gs>
                    <a:gs pos="100000">
                      <a:schemeClr val="tx1"/>
                    </a:gs>
                  </a:gsLst>
                  <a:lin ang="5400000" scaled="0"/>
                </a:gradFill>
                <a:latin typeface="+mn-lt"/>
                <a:ea typeface="+mn-ea"/>
                <a:cs typeface="+mn-cs"/>
              </a:defRPr>
            </a:lvl4pPr>
            <a:lvl5pPr marL="854075" indent="0">
              <a:buFont typeface="Arial" panose="020B0604020202020204" pitchFamily="34" charset="0"/>
              <a:buNone/>
              <a:tabLst/>
              <a:defRPr lang="en-US" sz="2200" b="0" kern="1200" spc="0" baseline="0" dirty="0">
                <a:gradFill>
                  <a:gsLst>
                    <a:gs pos="1250">
                      <a:schemeClr val="tx1"/>
                    </a:gs>
                    <a:gs pos="100000">
                      <a:schemeClr val="tx1"/>
                    </a:gs>
                  </a:gsLst>
                  <a:lin ang="5400000" scaled="0"/>
                </a:gradFill>
                <a:latin typeface="+mn-lt"/>
                <a:ea typeface="+mn-ea"/>
                <a:cs typeface="+mn-cs"/>
              </a:defRPr>
            </a:lvl5pPr>
          </a:lstStyle>
          <a:p>
            <a:pPr marL="514350" marR="0" lvl="0" indent="-514350" algn="l" defTabSz="932742" rtl="0" eaLnBrk="1" fontAlgn="auto" latinLnBrk="0" hangingPunct="1">
              <a:lnSpc>
                <a:spcPct val="90000"/>
              </a:lnSpc>
              <a:spcBef>
                <a:spcPts val="1224"/>
              </a:spcBef>
              <a:spcAft>
                <a:spcPts val="0"/>
              </a:spcAft>
              <a:buClr>
                <a:schemeClr val="tx1"/>
              </a:buClr>
              <a:buSzPct val="90000"/>
              <a:tabLst/>
            </a:pPr>
            <a:r>
              <a:rPr lang="en-US"/>
              <a:t>Click to edit Master text styles</a:t>
            </a:r>
          </a:p>
          <a:p>
            <a:pPr marL="712788" marR="0" lvl="1" indent="-457200" algn="l" defTabSz="932742" rtl="0" eaLnBrk="1" fontAlgn="auto" latinLnBrk="0" hangingPunct="1">
              <a:lnSpc>
                <a:spcPct val="90000"/>
              </a:lnSpc>
              <a:spcBef>
                <a:spcPct val="20000"/>
              </a:spcBef>
              <a:spcAft>
                <a:spcPts val="0"/>
              </a:spcAft>
              <a:buClrTx/>
              <a:buSzPct val="90000"/>
              <a:tabLst/>
            </a:pPr>
            <a:r>
              <a:rPr lang="en-US"/>
              <a:t>Second level</a:t>
            </a:r>
          </a:p>
          <a:p>
            <a:pPr marL="908050" marR="0" lvl="2" indent="-457200" algn="l" defTabSz="932742" rtl="0" eaLnBrk="1" fontAlgn="auto" latinLnBrk="0" hangingPunct="1">
              <a:lnSpc>
                <a:spcPct val="90000"/>
              </a:lnSpc>
              <a:spcBef>
                <a:spcPct val="20000"/>
              </a:spcBef>
              <a:spcAft>
                <a:spcPts val="0"/>
              </a:spcAft>
              <a:buClrTx/>
              <a:buSzPct val="90000"/>
              <a:tabLst/>
            </a:pPr>
            <a:r>
              <a:rPr lang="en-US"/>
              <a:t>Third level</a:t>
            </a:r>
          </a:p>
          <a:p>
            <a:pPr marL="1109662" marR="0" lvl="3" indent="-457200" algn="l" defTabSz="932742" rtl="0" eaLnBrk="1" fontAlgn="auto" latinLnBrk="0" hangingPunct="1">
              <a:lnSpc>
                <a:spcPct val="90000"/>
              </a:lnSpc>
              <a:spcBef>
                <a:spcPct val="20000"/>
              </a:spcBef>
              <a:spcAft>
                <a:spcPts val="0"/>
              </a:spcAft>
              <a:buClrTx/>
              <a:buSzPct val="90000"/>
              <a:tabLst/>
            </a:pPr>
            <a:r>
              <a:rPr lang="en-US"/>
              <a:t>Fourth level</a:t>
            </a:r>
          </a:p>
          <a:p>
            <a:pPr marL="1311275" marR="0" lvl="4" indent="-457200" algn="l" defTabSz="932742" rtl="0" eaLnBrk="1" fontAlgn="auto" latinLnBrk="0" hangingPunct="1">
              <a:lnSpc>
                <a:spcPct val="90000"/>
              </a:lnSpc>
              <a:spcBef>
                <a:spcPct val="20000"/>
              </a:spcBef>
              <a:spcAft>
                <a:spcPts val="0"/>
              </a:spcAft>
              <a:buClrTx/>
              <a:buSzPct val="90000"/>
              <a:tabLst/>
            </a:pPr>
            <a:r>
              <a:rPr lang="en-US"/>
              <a:t>Fifth level</a:t>
            </a:r>
          </a:p>
        </p:txBody>
      </p:sp>
    </p:spTree>
    <p:extLst>
      <p:ext uri="{BB962C8B-B14F-4D97-AF65-F5344CB8AC3E}">
        <p14:creationId xmlns:p14="http://schemas.microsoft.com/office/powerpoint/2010/main" val="1954530601"/>
      </p:ext>
    </p:extLst>
  </p:cSld>
  <p:clrMapOvr>
    <a:masterClrMapping/>
  </p:clrMapOvr>
  <p:transition>
    <p:fade/>
  </p:transition>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Two Column Bullet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Text Placeholder 3"/>
          <p:cNvSpPr>
            <a:spLocks noGrp="1"/>
          </p:cNvSpPr>
          <p:nvPr>
            <p:ph type="body" sz="quarter" idx="10"/>
          </p:nvPr>
        </p:nvSpPr>
        <p:spPr>
          <a:xfrm>
            <a:off x="274639" y="1211287"/>
            <a:ext cx="5486399" cy="2157514"/>
          </a:xfrm>
        </p:spPr>
        <p:txBody>
          <a:bodyPr wrap="square">
            <a:spAutoFit/>
          </a:bodyPr>
          <a:lstStyle>
            <a:lvl1pPr marL="231775" indent="-231775">
              <a:spcBef>
                <a:spcPts val="1224"/>
              </a:spcBef>
              <a:buClr>
                <a:schemeClr val="tx1"/>
              </a:buClr>
              <a:buFont typeface="Wingdings" panose="05000000000000000000" pitchFamily="2" charset="2"/>
              <a:buChar char=""/>
              <a:defRPr sz="3000" b="0">
                <a:latin typeface="+mn-lt"/>
              </a:defRPr>
            </a:lvl1pPr>
            <a:lvl2pPr marL="427038" indent="-171450">
              <a:buFont typeface="Wingdings" panose="05000000000000000000" pitchFamily="2" charset="2"/>
              <a:buChar char=""/>
              <a:defRPr sz="2400" b="0"/>
            </a:lvl2pPr>
            <a:lvl3pPr marL="639763" indent="-188913">
              <a:buFont typeface="Wingdings" panose="05000000000000000000" pitchFamily="2" charset="2"/>
              <a:buChar char=""/>
              <a:tabLst/>
              <a:defRPr sz="2200" b="0"/>
            </a:lvl3pPr>
            <a:lvl4pPr marL="828675" indent="-176213">
              <a:buFont typeface="Wingdings" panose="05000000000000000000" pitchFamily="2" charset="2"/>
              <a:buChar char=""/>
              <a:defRPr sz="2200" b="0"/>
            </a:lvl4pPr>
            <a:lvl5pPr marL="1023938" indent="-169863">
              <a:buFont typeface="Wingdings" panose="05000000000000000000" pitchFamily="2" charset="2"/>
              <a:buChar char=""/>
              <a:tabLst/>
              <a:defRPr sz="2200" b="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3"/>
          <p:cNvSpPr>
            <a:spLocks noGrp="1"/>
          </p:cNvSpPr>
          <p:nvPr>
            <p:ph type="body" sz="quarter" idx="11"/>
          </p:nvPr>
        </p:nvSpPr>
        <p:spPr>
          <a:xfrm>
            <a:off x="6675439" y="1211287"/>
            <a:ext cx="5486399" cy="2123658"/>
          </a:xfrm>
        </p:spPr>
        <p:txBody>
          <a:bodyPr wrap="square">
            <a:spAutoFit/>
          </a:bodyPr>
          <a:lstStyle>
            <a:lvl1pPr marL="287338" indent="-287338">
              <a:spcBef>
                <a:spcPts val="1224"/>
              </a:spcBef>
              <a:buClr>
                <a:schemeClr val="tx1"/>
              </a:buClr>
              <a:buFont typeface="Arial" pitchFamily="34" charset="0"/>
              <a:buChar char="•"/>
              <a:defRPr lang="en-US" sz="3000" b="0" kern="1200" spc="0" baseline="0" dirty="0">
                <a:gradFill>
                  <a:gsLst>
                    <a:gs pos="1250">
                      <a:schemeClr val="tx1"/>
                    </a:gs>
                    <a:gs pos="100000">
                      <a:schemeClr val="tx1"/>
                    </a:gs>
                  </a:gsLst>
                  <a:lin ang="5400000" scaled="0"/>
                </a:gradFill>
                <a:latin typeface="+mn-lt"/>
                <a:ea typeface="+mn-ea"/>
                <a:cs typeface="+mn-cs"/>
              </a:defRPr>
            </a:lvl1pPr>
            <a:lvl2pPr marL="598488" indent="-342900">
              <a:defRPr lang="en-US" sz="2400" b="0" kern="1200" spc="0" baseline="0" dirty="0">
                <a:gradFill>
                  <a:gsLst>
                    <a:gs pos="1250">
                      <a:schemeClr val="tx1"/>
                    </a:gs>
                    <a:gs pos="100000">
                      <a:schemeClr val="tx1"/>
                    </a:gs>
                  </a:gsLst>
                  <a:lin ang="5400000" scaled="0"/>
                </a:gradFill>
                <a:latin typeface="+mn-lt"/>
                <a:ea typeface="+mn-ea"/>
                <a:cs typeface="+mn-cs"/>
              </a:defRPr>
            </a:lvl2pPr>
            <a:lvl3pPr marL="793750" indent="-342900">
              <a:tabLst/>
              <a:defRPr lang="en-US" sz="2200" b="0" kern="1200" spc="0" baseline="0" dirty="0">
                <a:gradFill>
                  <a:gsLst>
                    <a:gs pos="1250">
                      <a:schemeClr val="tx1"/>
                    </a:gs>
                    <a:gs pos="100000">
                      <a:schemeClr val="tx1"/>
                    </a:gs>
                  </a:gsLst>
                  <a:lin ang="5400000" scaled="0"/>
                </a:gradFill>
                <a:latin typeface="+mn-lt"/>
                <a:ea typeface="+mn-ea"/>
                <a:cs typeface="+mn-cs"/>
              </a:defRPr>
            </a:lvl3pPr>
            <a:lvl4pPr marL="995362" indent="-342900">
              <a:defRPr lang="en-US" sz="2200" b="0" kern="1200" spc="0" baseline="0" dirty="0">
                <a:gradFill>
                  <a:gsLst>
                    <a:gs pos="1250">
                      <a:schemeClr val="tx1"/>
                    </a:gs>
                    <a:gs pos="100000">
                      <a:schemeClr val="tx1"/>
                    </a:gs>
                  </a:gsLst>
                  <a:lin ang="5400000" scaled="0"/>
                </a:gradFill>
                <a:latin typeface="+mn-lt"/>
                <a:ea typeface="+mn-ea"/>
                <a:cs typeface="+mn-cs"/>
              </a:defRPr>
            </a:lvl4pPr>
            <a:lvl5pPr marL="1196975" indent="-342900">
              <a:tabLst/>
              <a:defRPr lang="en-US" sz="2200" b="0" kern="1200" spc="0" baseline="0" dirty="0">
                <a:gradFill>
                  <a:gsLst>
                    <a:gs pos="1250">
                      <a:schemeClr val="tx1"/>
                    </a:gs>
                    <a:gs pos="100000">
                      <a:schemeClr val="tx1"/>
                    </a:gs>
                  </a:gsLst>
                  <a:lin ang="5400000" scaled="0"/>
                </a:gradFill>
                <a:latin typeface="+mn-lt"/>
                <a:ea typeface="+mn-ea"/>
                <a:cs typeface="+mn-cs"/>
              </a:defRPr>
            </a:lvl5pPr>
          </a:lstStyle>
          <a:p>
            <a:pPr marL="231775" marR="0" lvl="0" indent="-231775" algn="l" defTabSz="932742" rtl="0" eaLnBrk="1" fontAlgn="auto" latinLnBrk="0" hangingPunct="1">
              <a:lnSpc>
                <a:spcPct val="90000"/>
              </a:lnSpc>
              <a:spcBef>
                <a:spcPts val="1224"/>
              </a:spcBef>
              <a:spcAft>
                <a:spcPts val="0"/>
              </a:spcAft>
              <a:buClr>
                <a:schemeClr val="tx1"/>
              </a:buClr>
              <a:buSzPct val="90000"/>
              <a:buFont typeface="Wingdings" panose="05000000000000000000" pitchFamily="2" charset="2"/>
              <a:buChar char=""/>
              <a:tabLst/>
            </a:pPr>
            <a:r>
              <a:rPr lang="en-US"/>
              <a:t>Click to edit Master text styles</a:t>
            </a:r>
          </a:p>
          <a:p>
            <a:pPr marL="427038" marR="0" lvl="1" indent="-171450" algn="l" defTabSz="932742" rtl="0" eaLnBrk="1" fontAlgn="auto" latinLnBrk="0" hangingPunct="1">
              <a:lnSpc>
                <a:spcPct val="90000"/>
              </a:lnSpc>
              <a:spcBef>
                <a:spcPct val="20000"/>
              </a:spcBef>
              <a:spcAft>
                <a:spcPts val="0"/>
              </a:spcAft>
              <a:buClrTx/>
              <a:buSzPct val="90000"/>
              <a:buFont typeface="Wingdings" panose="05000000000000000000" pitchFamily="2" charset="2"/>
              <a:buChar char=""/>
              <a:tabLst/>
            </a:pPr>
            <a:r>
              <a:rPr lang="en-US"/>
              <a:t>Second level</a:t>
            </a:r>
          </a:p>
          <a:p>
            <a:pPr marL="639763" marR="0" lvl="2" indent="-188913" algn="l" defTabSz="932742" rtl="0" eaLnBrk="1" fontAlgn="auto" latinLnBrk="0" hangingPunct="1">
              <a:lnSpc>
                <a:spcPct val="90000"/>
              </a:lnSpc>
              <a:spcBef>
                <a:spcPct val="20000"/>
              </a:spcBef>
              <a:spcAft>
                <a:spcPts val="0"/>
              </a:spcAft>
              <a:buClrTx/>
              <a:buSzPct val="90000"/>
              <a:buFont typeface="Wingdings" panose="05000000000000000000" pitchFamily="2" charset="2"/>
              <a:buChar char=""/>
              <a:tabLst/>
            </a:pPr>
            <a:r>
              <a:rPr lang="en-US"/>
              <a:t>Third level</a:t>
            </a:r>
          </a:p>
          <a:p>
            <a:pPr marL="828675" marR="0" lvl="3" indent="-176213" algn="l" defTabSz="932742" rtl="0" eaLnBrk="1" fontAlgn="auto" latinLnBrk="0" hangingPunct="1">
              <a:lnSpc>
                <a:spcPct val="90000"/>
              </a:lnSpc>
              <a:spcBef>
                <a:spcPct val="20000"/>
              </a:spcBef>
              <a:spcAft>
                <a:spcPts val="0"/>
              </a:spcAft>
              <a:buClrTx/>
              <a:buSzPct val="90000"/>
              <a:buFont typeface="Wingdings" panose="05000000000000000000" pitchFamily="2" charset="2"/>
              <a:buChar char=""/>
              <a:tabLst/>
            </a:pPr>
            <a:r>
              <a:rPr lang="en-US"/>
              <a:t>Fourth level</a:t>
            </a:r>
          </a:p>
          <a:p>
            <a:pPr marL="1023938" marR="0" lvl="4" indent="-169863" algn="l" defTabSz="932742" rtl="0" eaLnBrk="1" fontAlgn="auto" latinLnBrk="0" hangingPunct="1">
              <a:lnSpc>
                <a:spcPct val="90000"/>
              </a:lnSpc>
              <a:spcBef>
                <a:spcPct val="20000"/>
              </a:spcBef>
              <a:spcAft>
                <a:spcPts val="0"/>
              </a:spcAft>
              <a:buClrTx/>
              <a:buSzPct val="90000"/>
              <a:buFont typeface="Wingdings" panose="05000000000000000000" pitchFamily="2" charset="2"/>
              <a:buChar char=""/>
              <a:tabLst/>
            </a:pPr>
            <a:r>
              <a:rPr lang="en-US"/>
              <a:t>Fifth level</a:t>
            </a:r>
          </a:p>
        </p:txBody>
      </p:sp>
    </p:spTree>
    <p:extLst>
      <p:ext uri="{BB962C8B-B14F-4D97-AF65-F5344CB8AC3E}">
        <p14:creationId xmlns:p14="http://schemas.microsoft.com/office/powerpoint/2010/main" val="679650135"/>
      </p:ext>
    </p:extLst>
  </p:cSld>
  <p:clrMapOvr>
    <a:masterClrMapping/>
  </p:clrMapOvr>
  <p:transition>
    <p:fade/>
  </p:transition>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681027781"/>
      </p:ext>
    </p:extLst>
  </p:cSld>
  <p:clrMapOvr>
    <a:masterClrMapping/>
  </p:clrMapOvr>
  <p:transition>
    <p:fade/>
  </p:transition>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Demo slid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74638" y="2125677"/>
            <a:ext cx="10056812" cy="1181862"/>
          </a:xfrm>
          <a:noFill/>
        </p:spPr>
        <p:txBody>
          <a:bodyPr tIns="91440" bIns="91440" anchor="t" anchorCtr="0">
            <a:spAutoFit/>
          </a:bodyPr>
          <a:lstStyle>
            <a:lvl1pPr>
              <a:defRPr sz="7200" spc="-100" baseline="0">
                <a:gradFill>
                  <a:gsLst>
                    <a:gs pos="0">
                      <a:schemeClr val="tx1"/>
                    </a:gs>
                    <a:gs pos="100000">
                      <a:schemeClr val="tx1"/>
                    </a:gs>
                  </a:gsLst>
                  <a:lin ang="5400000" scaled="0"/>
                </a:gradFill>
              </a:defRPr>
            </a:lvl1pPr>
          </a:lstStyle>
          <a:p>
            <a:r>
              <a:rPr lang="en-US"/>
              <a:t>Demo title</a:t>
            </a:r>
          </a:p>
        </p:txBody>
      </p:sp>
      <p:sp>
        <p:nvSpPr>
          <p:cNvPr id="5" name="Text Placeholder 4"/>
          <p:cNvSpPr>
            <a:spLocks noGrp="1"/>
          </p:cNvSpPr>
          <p:nvPr>
            <p:ph type="body" sz="quarter" idx="12" hasCustomPrompt="1"/>
          </p:nvPr>
        </p:nvSpPr>
        <p:spPr>
          <a:xfrm>
            <a:off x="274638" y="3954463"/>
            <a:ext cx="10058401" cy="738664"/>
          </a:xfrm>
          <a:noFill/>
        </p:spPr>
        <p:txBody>
          <a:bodyPr lIns="182880" tIns="146304" rIns="182880" bIns="146304">
            <a:spAutoFit/>
          </a:bodyPr>
          <a:lstStyle>
            <a:lvl1pPr marL="0" indent="0">
              <a:spcBef>
                <a:spcPts val="0"/>
              </a:spcBef>
              <a:buNone/>
              <a:defRPr sz="3200" spc="0" baseline="0">
                <a:gradFill>
                  <a:gsLst>
                    <a:gs pos="0">
                      <a:schemeClr val="tx1"/>
                    </a:gs>
                    <a:gs pos="100000">
                      <a:schemeClr val="tx1"/>
                    </a:gs>
                  </a:gsLst>
                  <a:lin ang="5400000" scaled="0"/>
                </a:gradFill>
                <a:latin typeface="+mj-lt"/>
              </a:defRPr>
            </a:lvl1pPr>
          </a:lstStyle>
          <a:p>
            <a:pPr lvl="0"/>
            <a:r>
              <a:rPr lang="en-US"/>
              <a:t>Speaker Name</a:t>
            </a:r>
          </a:p>
        </p:txBody>
      </p:sp>
    </p:spTree>
    <p:extLst>
      <p:ext uri="{BB962C8B-B14F-4D97-AF65-F5344CB8AC3E}">
        <p14:creationId xmlns:p14="http://schemas.microsoft.com/office/powerpoint/2010/main" val="796245250"/>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Video slid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74639" y="2125677"/>
            <a:ext cx="10056812" cy="1181862"/>
          </a:xfrm>
          <a:noFill/>
        </p:spPr>
        <p:txBody>
          <a:bodyPr tIns="91440" bIns="91440" anchor="t" anchorCtr="0">
            <a:spAutoFit/>
          </a:bodyPr>
          <a:lstStyle>
            <a:lvl1pPr>
              <a:defRPr lang="en-US" sz="7200" b="0" kern="1200" cap="none" spc="-100" baseline="0" dirty="0">
                <a:ln w="3175">
                  <a:noFill/>
                </a:ln>
                <a:gradFill>
                  <a:gsLst>
                    <a:gs pos="0">
                      <a:schemeClr val="tx1"/>
                    </a:gs>
                    <a:gs pos="100000">
                      <a:schemeClr val="tx1"/>
                    </a:gs>
                  </a:gsLst>
                  <a:lin ang="5400000" scaled="0"/>
                </a:gradFill>
                <a:effectLst/>
                <a:latin typeface="+mj-lt"/>
                <a:ea typeface="+mn-ea"/>
                <a:cs typeface="Segoe UI" pitchFamily="34" charset="0"/>
              </a:defRPr>
            </a:lvl1pPr>
          </a:lstStyle>
          <a:p>
            <a:r>
              <a:rPr lang="en-US"/>
              <a:t>Video title</a:t>
            </a:r>
          </a:p>
        </p:txBody>
      </p:sp>
    </p:spTree>
    <p:extLst>
      <p:ext uri="{BB962C8B-B14F-4D97-AF65-F5344CB8AC3E}">
        <p14:creationId xmlns:p14="http://schemas.microsoft.com/office/powerpoint/2010/main" val="3405076042"/>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mp; Non-bullete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Text Placeholder 3"/>
          <p:cNvSpPr>
            <a:spLocks noGrp="1"/>
          </p:cNvSpPr>
          <p:nvPr>
            <p:ph type="body" sz="quarter" idx="10"/>
          </p:nvPr>
        </p:nvSpPr>
        <p:spPr>
          <a:xfrm>
            <a:off x="274638" y="1212850"/>
            <a:ext cx="11888787" cy="2308324"/>
          </a:xfrm>
        </p:spPr>
        <p:txBody>
          <a:bodyPr>
            <a:spAutoFit/>
          </a:bodyPr>
          <a:lstStyle>
            <a:lvl1pPr marL="0" indent="0">
              <a:buNone/>
              <a:defRPr/>
            </a:lvl1pPr>
            <a:lvl2pPr marL="228600" indent="0">
              <a:buNone/>
              <a:defRPr/>
            </a:lvl2pPr>
            <a:lvl3pPr marL="457200" indent="0">
              <a:buNone/>
              <a:defRPr/>
            </a:lvl3pPr>
            <a:lvl4pPr marL="685800" indent="0">
              <a:buNone/>
              <a:defRPr/>
            </a:lvl4pPr>
            <a:lvl5pPr marL="914400" indent="0">
              <a:buNone/>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6" name="Graphic 5" descr="Beginning">
            <a:hlinkClick r:id="" action="ppaction://hlinkshowjump?jump=previousslide" tooltip="Previous"/>
            <a:extLst>
              <a:ext uri="{FF2B5EF4-FFF2-40B4-BE49-F238E27FC236}">
                <a16:creationId xmlns:a16="http://schemas.microsoft.com/office/drawing/2014/main" id="{52157F15-24AD-4864-911F-27FD776E3EB7}"/>
              </a:ext>
            </a:extLst>
          </p:cNvPr>
          <p:cNvPicPr>
            <a:picLocks noChangeAspect="1"/>
          </p:cNvPicPr>
          <p:nvPr userDrawn="1"/>
        </p:nvPicPr>
        <p:blipFill rotWithShape="1">
          <a:blip r:embed="rId2">
            <a:extLst>
              <a:ext uri="{96DAC541-7B7A-43D3-8B79-37D633B846F1}">
                <asvg:svgBlip xmlns:asvg="http://schemas.microsoft.com/office/drawing/2016/SVG/main" r:embed="rId3"/>
              </a:ext>
            </a:extLst>
          </a:blip>
          <a:srcRect l="56701" r="1"/>
          <a:stretch/>
        </p:blipFill>
        <p:spPr>
          <a:xfrm>
            <a:off x="10698748" y="6057554"/>
            <a:ext cx="237556" cy="548644"/>
          </a:xfrm>
          <a:prstGeom prst="rect">
            <a:avLst/>
          </a:prstGeom>
        </p:spPr>
      </p:pic>
      <p:pic>
        <p:nvPicPr>
          <p:cNvPr id="8" name="Graphic 7" descr="Beginning">
            <a:hlinkClick r:id="" action="ppaction://hlinkshowjump?jump=nextslide" tooltip="Next"/>
            <a:extLst>
              <a:ext uri="{FF2B5EF4-FFF2-40B4-BE49-F238E27FC236}">
                <a16:creationId xmlns:a16="http://schemas.microsoft.com/office/drawing/2014/main" id="{87E80768-4D19-49DA-B081-949911EF6271}"/>
              </a:ext>
            </a:extLst>
          </p:cNvPr>
          <p:cNvPicPr>
            <a:picLocks noChangeAspect="1"/>
          </p:cNvPicPr>
          <p:nvPr userDrawn="1"/>
        </p:nvPicPr>
        <p:blipFill rotWithShape="1">
          <a:blip r:embed="rId2">
            <a:extLst>
              <a:ext uri="{96DAC541-7B7A-43D3-8B79-37D633B846F1}">
                <asvg:svgBlip xmlns:asvg="http://schemas.microsoft.com/office/drawing/2016/SVG/main" r:embed="rId3"/>
              </a:ext>
            </a:extLst>
          </a:blip>
          <a:srcRect l="56701" r="1"/>
          <a:stretch/>
        </p:blipFill>
        <p:spPr>
          <a:xfrm flipH="1">
            <a:off x="11038216" y="6057554"/>
            <a:ext cx="237556" cy="548644"/>
          </a:xfrm>
          <a:prstGeom prst="rect">
            <a:avLst/>
          </a:prstGeom>
        </p:spPr>
      </p:pic>
    </p:spTree>
    <p:extLst>
      <p:ext uri="{BB962C8B-B14F-4D97-AF65-F5344CB8AC3E}">
        <p14:creationId xmlns:p14="http://schemas.microsoft.com/office/powerpoint/2010/main" val="1531337368"/>
      </p:ext>
    </p:extLst>
  </p:cSld>
  <p:clrMapOvr>
    <a:masterClrMapping/>
  </p:clrMapOvr>
  <p:transition>
    <p:fade/>
  </p:transition>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Section 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74638" y="2125662"/>
            <a:ext cx="11887200" cy="1181862"/>
          </a:xfrm>
          <a:noFill/>
        </p:spPr>
        <p:txBody>
          <a:bodyPr tIns="91440" bIns="91440" anchor="t" anchorCtr="0">
            <a:spAutoFit/>
          </a:bodyPr>
          <a:lstStyle>
            <a:lvl1pPr>
              <a:defRPr sz="7200" spc="-100" baseline="0">
                <a:gradFill>
                  <a:gsLst>
                    <a:gs pos="100000">
                      <a:schemeClr val="tx1"/>
                    </a:gs>
                    <a:gs pos="0">
                      <a:schemeClr val="tx1"/>
                    </a:gs>
                  </a:gsLst>
                  <a:lin ang="5400000" scaled="0"/>
                </a:gradFill>
              </a:defRPr>
            </a:lvl1pPr>
          </a:lstStyle>
          <a:p>
            <a:r>
              <a:rPr lang="en-US"/>
              <a:t>Section title</a:t>
            </a:r>
          </a:p>
        </p:txBody>
      </p:sp>
    </p:spTree>
    <p:extLst>
      <p:ext uri="{BB962C8B-B14F-4D97-AF65-F5344CB8AC3E}">
        <p14:creationId xmlns:p14="http://schemas.microsoft.com/office/powerpoint/2010/main" val="2574406291"/>
      </p:ext>
    </p:extLst>
  </p:cSld>
  <p:clrMapOvr>
    <a:masterClrMapping/>
  </p:clrMapOvr>
  <p:transition>
    <p:fade/>
  </p:transition>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Section Title Accent Color 1">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74638" y="2125662"/>
            <a:ext cx="11887200" cy="1181862"/>
          </a:xfrm>
          <a:noFill/>
        </p:spPr>
        <p:txBody>
          <a:bodyPr tIns="91440" bIns="91440" anchor="t" anchorCtr="0">
            <a:spAutoFit/>
          </a:bodyPr>
          <a:lstStyle>
            <a:lvl1pPr>
              <a:defRPr sz="7200" spc="-100" baseline="0">
                <a:gradFill>
                  <a:gsLst>
                    <a:gs pos="100000">
                      <a:schemeClr val="tx1"/>
                    </a:gs>
                    <a:gs pos="0">
                      <a:schemeClr val="tx1"/>
                    </a:gs>
                  </a:gsLst>
                  <a:lin ang="5400000" scaled="0"/>
                </a:gradFill>
              </a:defRPr>
            </a:lvl1pPr>
          </a:lstStyle>
          <a:p>
            <a:r>
              <a:rPr lang="en-US"/>
              <a:t>Section title</a:t>
            </a:r>
          </a:p>
        </p:txBody>
      </p:sp>
    </p:spTree>
    <p:extLst>
      <p:ext uri="{BB962C8B-B14F-4D97-AF65-F5344CB8AC3E}">
        <p14:creationId xmlns:p14="http://schemas.microsoft.com/office/powerpoint/2010/main" val="1007454243"/>
      </p:ext>
    </p:extLst>
  </p:cSld>
  <p:clrMapOvr>
    <a:overrideClrMapping bg1="dk1" tx1="lt1" bg2="dk2" tx2="lt2" accent1="accent1" accent2="accent2" accent3="accent3" accent4="accent4" accent5="accent5" accent6="accent6" hlink="hlink" folHlink="folHlink"/>
  </p:clrMapOvr>
  <p:transition>
    <p:fade/>
  </p:transition>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Square Right Photo Layou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74639" y="2740132"/>
            <a:ext cx="4892040" cy="1514261"/>
          </a:xfrm>
        </p:spPr>
        <p:txBody>
          <a:bodyPr wrap="square" anchor="ctr">
            <a:spAutoFit/>
          </a:bodyPr>
          <a:lstStyle>
            <a:lvl1pPr>
              <a:defRPr sz="4800" baseline="0">
                <a:gradFill>
                  <a:gsLst>
                    <a:gs pos="1250">
                      <a:schemeClr val="tx1"/>
                    </a:gs>
                    <a:gs pos="100000">
                      <a:schemeClr val="tx1"/>
                    </a:gs>
                  </a:gsLst>
                  <a:lin ang="5400000" scaled="0"/>
                </a:gradFill>
              </a:defRPr>
            </a:lvl1pPr>
          </a:lstStyle>
          <a:p>
            <a:r>
              <a:rPr lang="en-US"/>
              <a:t>Square photo layout</a:t>
            </a:r>
          </a:p>
        </p:txBody>
      </p:sp>
      <p:sp>
        <p:nvSpPr>
          <p:cNvPr id="6" name="Picture Placeholder 4"/>
          <p:cNvSpPr>
            <a:spLocks noGrp="1" noChangeAspect="1"/>
          </p:cNvSpPr>
          <p:nvPr>
            <p:ph type="pic" sz="quarter" idx="10"/>
          </p:nvPr>
        </p:nvSpPr>
        <p:spPr bwMode="ltGray">
          <a:xfrm>
            <a:off x="5441315" y="0"/>
            <a:ext cx="6995160" cy="6992587"/>
          </a:xfrm>
          <a:prstGeom prst="rect">
            <a:avLst/>
          </a:prstGeom>
          <a:blipFill>
            <a:blip r:embed="rId2"/>
            <a:stretch>
              <a:fillRect/>
            </a:stretch>
          </a:blipFill>
        </p:spPr>
        <p:txBody>
          <a:bodyPr tIns="548640" anchor="ctr" anchorCtr="0">
            <a:noAutofit/>
          </a:bodyPr>
          <a:lstStyle>
            <a:lvl1pPr marL="0" indent="0" algn="ctr">
              <a:buNone/>
              <a:defRPr sz="1600" b="1" cap="none" baseline="0">
                <a:gradFill>
                  <a:gsLst>
                    <a:gs pos="0">
                      <a:srgbClr val="FFFFFF"/>
                    </a:gs>
                    <a:gs pos="27000">
                      <a:srgbClr val="FFFFFF"/>
                    </a:gs>
                  </a:gsLst>
                  <a:lin ang="5400000" scaled="0"/>
                </a:gradFill>
                <a:latin typeface="+mn-lt"/>
              </a:defRPr>
            </a:lvl1pPr>
          </a:lstStyle>
          <a:p>
            <a:r>
              <a:rPr lang="en-US"/>
              <a:t>Click icon to add picture</a:t>
            </a:r>
          </a:p>
        </p:txBody>
      </p:sp>
    </p:spTree>
    <p:extLst>
      <p:ext uri="{BB962C8B-B14F-4D97-AF65-F5344CB8AC3E}">
        <p14:creationId xmlns:p14="http://schemas.microsoft.com/office/powerpoint/2010/main" val="2667155633"/>
      </p:ext>
    </p:extLst>
  </p:cSld>
  <p:clrMapOvr>
    <a:masterClrMapping/>
  </p:clrMapOvr>
  <p:transition>
    <p:fade/>
  </p:transition>
  <p:extLst mod="1">
    <p:ext uri="{DCECCB84-F9BA-43D5-87BE-67443E8EF086}">
      <p15:sldGuideLst xmlns:p15="http://schemas.microsoft.com/office/powerpoint/2012/main">
        <p15:guide id="1" pos="3427">
          <p15:clr>
            <a:srgbClr val="FBAE40"/>
          </p15:clr>
        </p15:guide>
      </p15:sldGuideLst>
    </p:ext>
  </p:extLst>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56420015"/>
      </p:ext>
    </p:extLst>
  </p:cSld>
  <p:clrMapOvr>
    <a:masterClrMapping/>
  </p:clrMapOvr>
  <p:transition>
    <p:fade/>
  </p:transition>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Blank Accent Color 1">
    <p:bg>
      <p:bgPr>
        <a:solidFill>
          <a:schemeClr val="accent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312058579"/>
      </p:ext>
    </p:extLst>
  </p:cSld>
  <p:clrMapOvr>
    <a:overrideClrMapping bg1="dk1" tx1="lt1" bg2="dk2" tx2="lt2" accent1="accent1" accent2="accent2" accent3="accent3" accent4="accent4" accent5="accent5" accent6="accent6" hlink="hlink" folHlink="folHlink"/>
  </p:clrMapOvr>
  <p:transition>
    <p:fade/>
  </p:transition>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Developer Code Layou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baseline="0"/>
            </a:lvl1pPr>
          </a:lstStyle>
          <a:p>
            <a:r>
              <a:rPr lang="en-US"/>
              <a:t>Slide for developer code</a:t>
            </a:r>
          </a:p>
        </p:txBody>
      </p:sp>
      <p:sp>
        <p:nvSpPr>
          <p:cNvPr id="3" name="Rectangle 2"/>
          <p:cNvSpPr/>
          <p:nvPr userDrawn="1"/>
        </p:nvSpPr>
        <p:spPr bwMode="hidden">
          <a:xfrm>
            <a:off x="1" y="1212849"/>
            <a:ext cx="12436475" cy="5781676"/>
          </a:xfrm>
          <a:prstGeom prst="rect">
            <a:avLst/>
          </a:prstGeom>
          <a:solidFill>
            <a:srgbClr val="FFFFFF"/>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6639" tIns="46639" rIns="46639" bIns="46639" numCol="1" spcCol="0" rtlCol="0" fromWordArt="0" anchor="ctr" anchorCtr="0" forceAA="0" compatLnSpc="1">
            <a:prstTxWarp prst="textNoShape">
              <a:avLst/>
            </a:prstTxWarp>
            <a:noAutofit/>
          </a:bodyPr>
          <a:lstStyle/>
          <a:p>
            <a:pPr algn="ctr" defTabSz="932472" fontAlgn="base">
              <a:spcBef>
                <a:spcPct val="0"/>
              </a:spcBef>
              <a:spcAft>
                <a:spcPct val="0"/>
              </a:spcAft>
            </a:pPr>
            <a:endParaRPr lang="en-US">
              <a:gradFill>
                <a:gsLst>
                  <a:gs pos="0">
                    <a:srgbClr val="FFFFFF"/>
                  </a:gs>
                  <a:gs pos="100000">
                    <a:srgbClr val="FFFFFF"/>
                  </a:gs>
                </a:gsLst>
                <a:lin ang="5400000" scaled="0"/>
              </a:gradFill>
              <a:ea typeface="Segoe UI" pitchFamily="34" charset="0"/>
              <a:cs typeface="Segoe UI" pitchFamily="34" charset="0"/>
            </a:endParaRPr>
          </a:p>
        </p:txBody>
      </p:sp>
      <p:sp>
        <p:nvSpPr>
          <p:cNvPr id="5" name="Text Placeholder 4"/>
          <p:cNvSpPr>
            <a:spLocks noGrp="1"/>
          </p:cNvSpPr>
          <p:nvPr>
            <p:ph type="body" sz="quarter" idx="10"/>
          </p:nvPr>
        </p:nvSpPr>
        <p:spPr>
          <a:xfrm>
            <a:off x="274638" y="1221157"/>
            <a:ext cx="11887199" cy="1995931"/>
          </a:xfrm>
        </p:spPr>
        <p:txBody>
          <a:bodyPr/>
          <a:lstStyle>
            <a:lvl1pPr marL="0" indent="0">
              <a:buNone/>
              <a:defRPr sz="3300">
                <a:gradFill>
                  <a:gsLst>
                    <a:gs pos="8718">
                      <a:srgbClr val="353535"/>
                    </a:gs>
                    <a:gs pos="34000">
                      <a:srgbClr val="353535"/>
                    </a:gs>
                  </a:gsLst>
                  <a:lin ang="5400000" scaled="0"/>
                </a:gradFill>
                <a:latin typeface="Consolas" panose="020B0609020204030204" pitchFamily="49" charset="0"/>
                <a:cs typeface="Consolas" panose="020B0609020204030204" pitchFamily="49" charset="0"/>
              </a:defRPr>
            </a:lvl1pPr>
            <a:lvl2pPr marL="346553" indent="0">
              <a:buNone/>
              <a:defRPr>
                <a:gradFill>
                  <a:gsLst>
                    <a:gs pos="8718">
                      <a:srgbClr val="353535"/>
                    </a:gs>
                    <a:gs pos="34000">
                      <a:srgbClr val="353535"/>
                    </a:gs>
                  </a:gsLst>
                  <a:lin ang="5400000" scaled="0"/>
                </a:gradFill>
                <a:latin typeface="Consolas" panose="020B0609020204030204" pitchFamily="49" charset="0"/>
                <a:cs typeface="Consolas" panose="020B0609020204030204" pitchFamily="49" charset="0"/>
              </a:defRPr>
            </a:lvl2pPr>
            <a:lvl3pPr marL="584607" indent="0">
              <a:buNone/>
              <a:defRPr>
                <a:gradFill>
                  <a:gsLst>
                    <a:gs pos="8718">
                      <a:srgbClr val="353535"/>
                    </a:gs>
                    <a:gs pos="34000">
                      <a:srgbClr val="353535"/>
                    </a:gs>
                  </a:gsLst>
                  <a:lin ang="5400000" scaled="0"/>
                </a:gradFill>
                <a:latin typeface="Consolas" panose="020B0609020204030204" pitchFamily="49" charset="0"/>
                <a:cs typeface="Consolas" panose="020B0609020204030204" pitchFamily="49" charset="0"/>
              </a:defRPr>
            </a:lvl3pPr>
            <a:lvl4pPr marL="814563" indent="0">
              <a:buNone/>
              <a:defRPr>
                <a:gradFill>
                  <a:gsLst>
                    <a:gs pos="8718">
                      <a:srgbClr val="353535"/>
                    </a:gs>
                    <a:gs pos="34000">
                      <a:srgbClr val="353535"/>
                    </a:gs>
                  </a:gsLst>
                  <a:lin ang="5400000" scaled="0"/>
                </a:gradFill>
                <a:latin typeface="Consolas" panose="020B0609020204030204" pitchFamily="49" charset="0"/>
                <a:cs typeface="Consolas" panose="020B0609020204030204" pitchFamily="49" charset="0"/>
              </a:defRPr>
            </a:lvl4pPr>
            <a:lvl5pPr marL="1050997" indent="0">
              <a:buNone/>
              <a:defRPr>
                <a:gradFill>
                  <a:gsLst>
                    <a:gs pos="8718">
                      <a:srgbClr val="353535"/>
                    </a:gs>
                    <a:gs pos="34000">
                      <a:srgbClr val="353535"/>
                    </a:gs>
                  </a:gsLst>
                  <a:lin ang="5400000" scaled="0"/>
                </a:gradFill>
                <a:latin typeface="Consolas" panose="020B0609020204030204" pitchFamily="49" charset="0"/>
                <a:cs typeface="Consolas" panose="020B0609020204030204" pitchFamily="49"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561737675"/>
      </p:ext>
    </p:extLst>
  </p:cSld>
  <p:clrMapOvr>
    <a:masterClrMapping/>
  </p:clrMapOvr>
  <p:transition>
    <p:fade/>
  </p:transition>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Closing logo slide">
    <p:bg>
      <p:bgPr>
        <a:solidFill>
          <a:schemeClr val="accent1"/>
        </a:solidFill>
        <a:effectLst/>
      </p:bgPr>
    </p:bg>
    <p:spTree>
      <p:nvGrpSpPr>
        <p:cNvPr id="1" name=""/>
        <p:cNvGrpSpPr/>
        <p:nvPr/>
      </p:nvGrpSpPr>
      <p:grpSpPr>
        <a:xfrm>
          <a:off x="0" y="0"/>
          <a:ext cx="0" cy="0"/>
          <a:chOff x="0" y="0"/>
          <a:chExt cx="0" cy="0"/>
        </a:xfrm>
      </p:grpSpPr>
      <p:sp>
        <p:nvSpPr>
          <p:cNvPr id="2" name="Text Box 3"/>
          <p:cNvSpPr txBox="1">
            <a:spLocks noChangeArrowheads="1"/>
          </p:cNvSpPr>
          <p:nvPr userDrawn="1"/>
        </p:nvSpPr>
        <p:spPr bwMode="blackWhite">
          <a:xfrm>
            <a:off x="274639" y="6220609"/>
            <a:ext cx="4572000" cy="477054"/>
          </a:xfrm>
          <a:prstGeom prst="rect">
            <a:avLst/>
          </a:prstGeom>
          <a:noFill/>
          <a:ln w="12700">
            <a:noFill/>
            <a:miter lim="800000"/>
            <a:headEnd type="none" w="sm" len="sm"/>
            <a:tailEnd type="none" w="sm" len="sm"/>
          </a:ln>
          <a:effectLst/>
        </p:spPr>
        <p:txBody>
          <a:bodyPr vert="horz" wrap="square" lIns="182880" tIns="182880" rIns="182880" bIns="182880" numCol="1" anchor="t" anchorCtr="0" compatLnSpc="1">
            <a:prstTxWarp prst="textNoShape">
              <a:avLst/>
            </a:prstTxWarp>
            <a:spAutoFit/>
          </a:bodyPr>
          <a:lstStyle/>
          <a:p>
            <a:pPr defTabSz="932290" eaLnBrk="0" hangingPunct="0"/>
            <a:r>
              <a:rPr lang="en-US" sz="700">
                <a:gradFill>
                  <a:gsLst>
                    <a:gs pos="0">
                      <a:schemeClr val="tx1"/>
                    </a:gs>
                    <a:gs pos="100000">
                      <a:schemeClr val="tx1"/>
                    </a:gs>
                  </a:gsLst>
                  <a:lin ang="5400000" scaled="0"/>
                </a:gradFill>
                <a:cs typeface="Segoe UI" pitchFamily="34" charset="0"/>
              </a:rPr>
              <a:t>© Copyright Microsoft Corporation. All rights reserved. </a:t>
            </a:r>
          </a:p>
        </p:txBody>
      </p:sp>
      <p:pic>
        <p:nvPicPr>
          <p:cNvPr id="8" name="MS logo white - EMF"/>
          <p:cNvPicPr>
            <a:picLocks noChangeAspect="1"/>
          </p:cNvPicPr>
          <p:nvPr userDrawn="1"/>
        </p:nvPicPr>
        <p:blipFill>
          <a:blip r:embed="rId2"/>
          <a:stretch>
            <a:fillRect/>
          </a:stretch>
        </p:blipFill>
        <p:spPr bwMode="black">
          <a:xfrm>
            <a:off x="460688" y="479425"/>
            <a:ext cx="1451843" cy="310896"/>
          </a:xfrm>
          <a:prstGeom prst="rect">
            <a:avLst/>
          </a:prstGeom>
        </p:spPr>
      </p:pic>
    </p:spTree>
    <p:extLst>
      <p:ext uri="{BB962C8B-B14F-4D97-AF65-F5344CB8AC3E}">
        <p14:creationId xmlns:p14="http://schemas.microsoft.com/office/powerpoint/2010/main" val="4087612043"/>
      </p:ext>
    </p:extLst>
  </p:cSld>
  <p:clrMapOvr>
    <a:overrideClrMapping bg1="dk1" tx1="lt1" bg2="dk2" tx2="lt2" accent1="accent1" accent2="accent2" accent3="accent3" accent4="accent4" accent5="accent5" accent6="accent6" hlink="hlink" folHlink="folHlink"/>
  </p:clrMapOvr>
  <p:transition>
    <p:fade/>
  </p:transition>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userDrawn="1">
  <p:cSld name="Black Notes slide Layout">
    <p:bg bwMode="black">
      <p:bgPr>
        <a:solidFill>
          <a:srgbClr val="000000"/>
        </a:solidFill>
        <a:effectLst/>
      </p:bgPr>
    </p:bg>
    <p:spTree>
      <p:nvGrpSpPr>
        <p:cNvPr id="1" name=""/>
        <p:cNvGrpSpPr/>
        <p:nvPr/>
      </p:nvGrpSpPr>
      <p:grpSpPr>
        <a:xfrm>
          <a:off x="0" y="0"/>
          <a:ext cx="0" cy="0"/>
          <a:chOff x="0" y="0"/>
          <a:chExt cx="0" cy="0"/>
        </a:xfrm>
      </p:grpSpPr>
      <p:sp>
        <p:nvSpPr>
          <p:cNvPr id="6" name="Text Placeholder 5"/>
          <p:cNvSpPr>
            <a:spLocks noGrp="1"/>
          </p:cNvSpPr>
          <p:nvPr>
            <p:ph type="body" sz="quarter" idx="10" hasCustomPrompt="1"/>
          </p:nvPr>
        </p:nvSpPr>
        <p:spPr bwMode="white">
          <a:xfrm>
            <a:off x="274638" y="1212850"/>
            <a:ext cx="11887200" cy="2443746"/>
          </a:xfrm>
          <a:prstGeom prst="rect">
            <a:avLst/>
          </a:prstGeom>
        </p:spPr>
        <p:txBody>
          <a:bodyPr/>
          <a:lstStyle>
            <a:lvl1pPr marL="290513" indent="-290513">
              <a:buClr>
                <a:schemeClr val="tx1"/>
              </a:buClr>
              <a:buSzPct val="90000"/>
              <a:buFont typeface="Arial" pitchFamily="34" charset="0"/>
              <a:buChar char="•"/>
              <a:defRPr sz="3600">
                <a:gradFill>
                  <a:gsLst>
                    <a:gs pos="1250">
                      <a:schemeClr val="tx1"/>
                    </a:gs>
                    <a:gs pos="100000">
                      <a:schemeClr val="tx1"/>
                    </a:gs>
                  </a:gsLst>
                  <a:lin ang="5400000" scaled="0"/>
                </a:gradFill>
                <a:latin typeface="Segoe UI" pitchFamily="34" charset="0"/>
                <a:ea typeface="Segoe UI" pitchFamily="34" charset="0"/>
                <a:cs typeface="Segoe UI" pitchFamily="34" charset="0"/>
              </a:defRPr>
            </a:lvl1pPr>
            <a:lvl2pPr marL="571500" indent="-280988">
              <a:buClr>
                <a:schemeClr val="tx1"/>
              </a:buClr>
              <a:buSzPct val="90000"/>
              <a:buFont typeface="Arial" pitchFamily="34" charset="0"/>
              <a:buChar char="•"/>
              <a:defRPr sz="3200">
                <a:gradFill>
                  <a:gsLst>
                    <a:gs pos="1250">
                      <a:schemeClr val="tx1"/>
                    </a:gs>
                    <a:gs pos="100000">
                      <a:schemeClr val="tx1"/>
                    </a:gs>
                  </a:gsLst>
                  <a:lin ang="5400000" scaled="0"/>
                </a:gradFill>
                <a:latin typeface="Segoe UI" pitchFamily="34" charset="0"/>
                <a:ea typeface="Segoe UI" pitchFamily="34" charset="0"/>
                <a:cs typeface="Segoe UI" pitchFamily="34" charset="0"/>
              </a:defRPr>
            </a:lvl2pPr>
            <a:lvl3pPr marL="862013" indent="-290513">
              <a:buClr>
                <a:schemeClr val="tx1"/>
              </a:buClr>
              <a:buSzPct val="90000"/>
              <a:buFont typeface="Arial" pitchFamily="34" charset="0"/>
              <a:buChar char="•"/>
              <a:defRPr sz="2800">
                <a:gradFill>
                  <a:gsLst>
                    <a:gs pos="1250">
                      <a:schemeClr val="tx1"/>
                    </a:gs>
                    <a:gs pos="100000">
                      <a:schemeClr val="tx1"/>
                    </a:gs>
                  </a:gsLst>
                  <a:lin ang="5400000" scaled="0"/>
                </a:gradFill>
                <a:latin typeface="Segoe UI" pitchFamily="34" charset="0"/>
                <a:ea typeface="Segoe UI" pitchFamily="34" charset="0"/>
                <a:cs typeface="Segoe UI" pitchFamily="34" charset="0"/>
              </a:defRPr>
            </a:lvl3pPr>
            <a:lvl4pPr marL="1090613" indent="-228600">
              <a:buClr>
                <a:schemeClr val="tx1"/>
              </a:buClr>
              <a:buSzPct val="90000"/>
              <a:buFont typeface="Arial" pitchFamily="34" charset="0"/>
              <a:buChar char="•"/>
              <a:defRPr sz="2400">
                <a:gradFill>
                  <a:gsLst>
                    <a:gs pos="1250">
                      <a:schemeClr val="tx1"/>
                    </a:gs>
                    <a:gs pos="100000">
                      <a:schemeClr val="tx1"/>
                    </a:gs>
                  </a:gsLst>
                  <a:lin ang="5400000" scaled="0"/>
                </a:gradFill>
                <a:latin typeface="Segoe UI" pitchFamily="34" charset="0"/>
                <a:ea typeface="Segoe UI" pitchFamily="34" charset="0"/>
                <a:cs typeface="Segoe UI" pitchFamily="34" charset="0"/>
              </a:defRPr>
            </a:lvl4pPr>
            <a:lvl5pPr marL="1319213" indent="-228600">
              <a:buClr>
                <a:schemeClr val="tx1"/>
              </a:buClr>
              <a:buSzPct val="90000"/>
              <a:buFont typeface="Arial" pitchFamily="34" charset="0"/>
              <a:buChar char="•"/>
              <a:defRPr sz="2000">
                <a:gradFill>
                  <a:gsLst>
                    <a:gs pos="1250">
                      <a:schemeClr val="tx1"/>
                    </a:gs>
                    <a:gs pos="100000">
                      <a:schemeClr val="tx1"/>
                    </a:gs>
                  </a:gsLst>
                  <a:lin ang="5400000" scaled="0"/>
                </a:gradFill>
                <a:latin typeface="Segoe UI" pitchFamily="34" charset="0"/>
                <a:ea typeface="Segoe UI" pitchFamily="34" charset="0"/>
                <a:cs typeface="Segoe UI" pitchFamily="34" charset="0"/>
              </a:defRPr>
            </a:lvl5pPr>
          </a:lstStyle>
          <a:p>
            <a:pPr lvl="0"/>
            <a:r>
              <a:rPr lang="en-US"/>
              <a:t>Use this Layout for Speaker Notes slides</a:t>
            </a:r>
          </a:p>
          <a:p>
            <a:pPr lvl="1"/>
            <a:r>
              <a:rPr lang="en-US"/>
              <a:t>Second level</a:t>
            </a:r>
          </a:p>
          <a:p>
            <a:pPr lvl="2"/>
            <a:r>
              <a:rPr lang="en-US"/>
              <a:t>Third level</a:t>
            </a:r>
          </a:p>
          <a:p>
            <a:pPr lvl="3"/>
            <a:r>
              <a:rPr lang="en-US"/>
              <a:t>Fourth level</a:t>
            </a:r>
          </a:p>
          <a:p>
            <a:pPr lvl="4"/>
            <a:r>
              <a:rPr lang="en-US"/>
              <a:t>Fifth level</a:t>
            </a:r>
          </a:p>
        </p:txBody>
      </p:sp>
      <p:sp>
        <p:nvSpPr>
          <p:cNvPr id="4" name="Text Placeholder 6"/>
          <p:cNvSpPr>
            <a:spLocks noGrp="1"/>
          </p:cNvSpPr>
          <p:nvPr>
            <p:ph type="body" sz="quarter" idx="11" hasCustomPrompt="1"/>
          </p:nvPr>
        </p:nvSpPr>
        <p:spPr>
          <a:xfrm>
            <a:off x="1" y="6363076"/>
            <a:ext cx="12436476" cy="631450"/>
          </a:xfrm>
          <a:prstGeom prst="rect">
            <a:avLst/>
          </a:prstGeom>
          <a:solidFill>
            <a:srgbClr val="FFFF99"/>
          </a:solidFill>
        </p:spPr>
        <p:txBody>
          <a:bodyPr wrap="square" lIns="155457" tIns="77729" rIns="155457" bIns="77729" anchor="b" anchorCtr="0">
            <a:noAutofit/>
          </a:bodyPr>
          <a:lstStyle>
            <a:lvl1pPr algn="r">
              <a:buFont typeface="Arial" pitchFamily="34" charset="0"/>
              <a:buNone/>
              <a:defRPr sz="3700" spc="-51" baseline="0">
                <a:gradFill>
                  <a:gsLst>
                    <a:gs pos="0">
                      <a:srgbClr val="000000"/>
                    </a:gs>
                    <a:gs pos="100000">
                      <a:srgbClr val="000000"/>
                    </a:gs>
                  </a:gsLst>
                  <a:lin ang="5400000" scaled="0"/>
                </a:gradFill>
                <a:effectLst/>
                <a:latin typeface="Segoe UI" pitchFamily="34" charset="0"/>
                <a:ea typeface="Segoe UI" pitchFamily="34" charset="0"/>
                <a:cs typeface="Segoe UI" pitchFamily="34" charset="0"/>
              </a:defRPr>
            </a:lvl1pPr>
          </a:lstStyle>
          <a:p>
            <a:pPr lvl="0"/>
            <a:r>
              <a:rPr lang="en-US"/>
              <a:t>Next:</a:t>
            </a:r>
          </a:p>
        </p:txBody>
      </p:sp>
      <p:sp>
        <p:nvSpPr>
          <p:cNvPr id="3" name="Title 2"/>
          <p:cNvSpPr>
            <a:spLocks noGrp="1"/>
          </p:cNvSpPr>
          <p:nvPr>
            <p:ph type="title"/>
          </p:nvPr>
        </p:nvSpPr>
        <p:spPr bwMode="white"/>
        <p:txBody>
          <a:bodyPr/>
          <a:lstStyle>
            <a:lvl1pPr>
              <a:defRPr>
                <a:gradFill>
                  <a:gsLst>
                    <a:gs pos="1250">
                      <a:schemeClr val="tx1"/>
                    </a:gs>
                    <a:gs pos="100000">
                      <a:schemeClr val="tx1"/>
                    </a:gs>
                  </a:gsLst>
                  <a:lin ang="5400000" scaled="0"/>
                </a:gradFill>
                <a:latin typeface="Segoe UI" pitchFamily="34" charset="0"/>
                <a:ea typeface="Segoe UI" pitchFamily="34" charset="0"/>
                <a:cs typeface="Segoe UI" pitchFamily="34" charset="0"/>
              </a:defRPr>
            </a:lvl1pPr>
          </a:lstStyle>
          <a:p>
            <a:r>
              <a:rPr lang="en-US"/>
              <a:t>Click to edit Master title style</a:t>
            </a:r>
          </a:p>
        </p:txBody>
      </p:sp>
    </p:spTree>
    <p:extLst>
      <p:ext uri="{BB962C8B-B14F-4D97-AF65-F5344CB8AC3E}">
        <p14:creationId xmlns:p14="http://schemas.microsoft.com/office/powerpoint/2010/main" val="1477246813"/>
      </p:ext>
    </p:extLst>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p>
        </p:txBody>
      </p:sp>
      <p:sp>
        <p:nvSpPr>
          <p:cNvPr id="3" name="Text Placeholder 2"/>
          <p:cNvSpPr>
            <a:spLocks noGrp="1"/>
          </p:cNvSpPr>
          <p:nvPr>
            <p:ph type="body" sz="quarter" idx="10"/>
          </p:nvPr>
        </p:nvSpPr>
        <p:spPr>
          <a:xfrm>
            <a:off x="274702" y="1211287"/>
            <a:ext cx="11888787" cy="548481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4" name="Graphic 3" descr="Beginning">
            <a:hlinkClick r:id="" action="ppaction://hlinkshowjump?jump=previousslide" tooltip="Previous"/>
            <a:extLst>
              <a:ext uri="{FF2B5EF4-FFF2-40B4-BE49-F238E27FC236}">
                <a16:creationId xmlns:a16="http://schemas.microsoft.com/office/drawing/2014/main" id="{4F938366-9EA7-4EBE-94C8-4678A2C26E9F}"/>
              </a:ext>
            </a:extLst>
          </p:cNvPr>
          <p:cNvPicPr>
            <a:picLocks noChangeAspect="1"/>
          </p:cNvPicPr>
          <p:nvPr userDrawn="1"/>
        </p:nvPicPr>
        <p:blipFill rotWithShape="1">
          <a:blip r:embed="rId2">
            <a:extLst>
              <a:ext uri="{96DAC541-7B7A-43D3-8B79-37D633B846F1}">
                <asvg:svgBlip xmlns:asvg="http://schemas.microsoft.com/office/drawing/2016/SVG/main" r:embed="rId3"/>
              </a:ext>
            </a:extLst>
          </a:blip>
          <a:srcRect l="56701" r="1"/>
          <a:stretch/>
        </p:blipFill>
        <p:spPr>
          <a:xfrm>
            <a:off x="10698748" y="6057554"/>
            <a:ext cx="237556" cy="548644"/>
          </a:xfrm>
          <a:prstGeom prst="rect">
            <a:avLst/>
          </a:prstGeom>
        </p:spPr>
      </p:pic>
      <p:pic>
        <p:nvPicPr>
          <p:cNvPr id="5" name="Graphic 4" descr="Beginning">
            <a:hlinkClick r:id="" action="ppaction://hlinkshowjump?jump=nextslide" tooltip="Next"/>
            <a:extLst>
              <a:ext uri="{FF2B5EF4-FFF2-40B4-BE49-F238E27FC236}">
                <a16:creationId xmlns:a16="http://schemas.microsoft.com/office/drawing/2014/main" id="{FD9532F6-1223-492B-B27E-6AA9FDF7545F}"/>
              </a:ext>
            </a:extLst>
          </p:cNvPr>
          <p:cNvPicPr>
            <a:picLocks noChangeAspect="1"/>
          </p:cNvPicPr>
          <p:nvPr userDrawn="1"/>
        </p:nvPicPr>
        <p:blipFill rotWithShape="1">
          <a:blip r:embed="rId2">
            <a:extLst>
              <a:ext uri="{96DAC541-7B7A-43D3-8B79-37D633B846F1}">
                <asvg:svgBlip xmlns:asvg="http://schemas.microsoft.com/office/drawing/2016/SVG/main" r:embed="rId3"/>
              </a:ext>
            </a:extLst>
          </a:blip>
          <a:srcRect l="56701" r="1"/>
          <a:stretch/>
        </p:blipFill>
        <p:spPr>
          <a:xfrm flipH="1">
            <a:off x="11038216" y="6057554"/>
            <a:ext cx="237556" cy="548644"/>
          </a:xfrm>
          <a:prstGeom prst="rect">
            <a:avLst/>
          </a:prstGeom>
        </p:spPr>
      </p:pic>
    </p:spTree>
    <p:extLst>
      <p:ext uri="{BB962C8B-B14F-4D97-AF65-F5344CB8AC3E}">
        <p14:creationId xmlns:p14="http://schemas.microsoft.com/office/powerpoint/2010/main" val="1703268474"/>
      </p:ext>
    </p:extLst>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 Non-bullete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Text Placeholder 3"/>
          <p:cNvSpPr>
            <a:spLocks noGrp="1"/>
          </p:cNvSpPr>
          <p:nvPr>
            <p:ph type="body" sz="quarter" idx="10"/>
          </p:nvPr>
        </p:nvSpPr>
        <p:spPr>
          <a:xfrm>
            <a:off x="274639" y="1211287"/>
            <a:ext cx="5486399" cy="2157514"/>
          </a:xfrm>
        </p:spPr>
        <p:txBody>
          <a:bodyPr wrap="square">
            <a:spAutoFit/>
          </a:bodyPr>
          <a:lstStyle>
            <a:lvl1pPr marL="0" indent="0">
              <a:spcBef>
                <a:spcPts val="1224"/>
              </a:spcBef>
              <a:buClr>
                <a:schemeClr val="tx1"/>
              </a:buClr>
              <a:buFont typeface="Wingdings" panose="05000000000000000000" pitchFamily="2" charset="2"/>
              <a:buNone/>
              <a:defRPr sz="3000" b="0">
                <a:latin typeface="+mn-lt"/>
              </a:defRPr>
            </a:lvl1pPr>
            <a:lvl2pPr marL="255588" indent="0">
              <a:buFont typeface="Wingdings" panose="05000000000000000000" pitchFamily="2" charset="2"/>
              <a:buNone/>
              <a:defRPr sz="2400" b="0"/>
            </a:lvl2pPr>
            <a:lvl3pPr marL="450850" indent="0">
              <a:buFont typeface="Wingdings" panose="05000000000000000000" pitchFamily="2" charset="2"/>
              <a:buNone/>
              <a:tabLst/>
              <a:defRPr sz="2200" b="0"/>
            </a:lvl3pPr>
            <a:lvl4pPr marL="652462" indent="0">
              <a:buFont typeface="Wingdings" panose="05000000000000000000" pitchFamily="2" charset="2"/>
              <a:buNone/>
              <a:defRPr sz="2200" b="0"/>
            </a:lvl4pPr>
            <a:lvl5pPr marL="854075" indent="0">
              <a:buFont typeface="Wingdings" panose="05000000000000000000" pitchFamily="2" charset="2"/>
              <a:buNone/>
              <a:tabLst/>
              <a:defRPr sz="2200" b="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3"/>
          <p:cNvSpPr>
            <a:spLocks noGrp="1"/>
          </p:cNvSpPr>
          <p:nvPr>
            <p:ph type="body" sz="quarter" idx="11"/>
          </p:nvPr>
        </p:nvSpPr>
        <p:spPr>
          <a:xfrm>
            <a:off x="6675439" y="1211287"/>
            <a:ext cx="5486399" cy="2123658"/>
          </a:xfrm>
        </p:spPr>
        <p:txBody>
          <a:bodyPr wrap="square">
            <a:spAutoFit/>
          </a:bodyPr>
          <a:lstStyle>
            <a:lvl1pPr marL="0" indent="0">
              <a:spcBef>
                <a:spcPts val="1224"/>
              </a:spcBef>
              <a:buClr>
                <a:schemeClr val="tx1"/>
              </a:buClr>
              <a:buFont typeface="Arial" panose="020B0604020202020204" pitchFamily="34" charset="0"/>
              <a:buNone/>
              <a:defRPr lang="en-US" sz="3000" b="0" kern="1200" spc="0" baseline="0" dirty="0">
                <a:gradFill>
                  <a:gsLst>
                    <a:gs pos="1250">
                      <a:schemeClr val="tx1"/>
                    </a:gs>
                    <a:gs pos="100000">
                      <a:schemeClr val="tx1"/>
                    </a:gs>
                  </a:gsLst>
                  <a:lin ang="5400000" scaled="0"/>
                </a:gradFill>
                <a:latin typeface="+mn-lt"/>
                <a:ea typeface="+mn-ea"/>
                <a:cs typeface="+mn-cs"/>
              </a:defRPr>
            </a:lvl1pPr>
            <a:lvl2pPr marL="255588" indent="0">
              <a:buFont typeface="Arial" panose="020B0604020202020204" pitchFamily="34" charset="0"/>
              <a:buNone/>
              <a:defRPr lang="en-US" sz="2400" b="0" kern="1200" spc="0" baseline="0" dirty="0">
                <a:gradFill>
                  <a:gsLst>
                    <a:gs pos="1250">
                      <a:schemeClr val="tx1"/>
                    </a:gs>
                    <a:gs pos="100000">
                      <a:schemeClr val="tx1"/>
                    </a:gs>
                  </a:gsLst>
                  <a:lin ang="5400000" scaled="0"/>
                </a:gradFill>
                <a:latin typeface="+mn-lt"/>
                <a:ea typeface="+mn-ea"/>
                <a:cs typeface="+mn-cs"/>
              </a:defRPr>
            </a:lvl2pPr>
            <a:lvl3pPr marL="450850" indent="0">
              <a:buFont typeface="Arial" panose="020B0604020202020204" pitchFamily="34" charset="0"/>
              <a:buNone/>
              <a:tabLst/>
              <a:defRPr lang="en-US" sz="2200" b="0" kern="1200" spc="0" baseline="0" dirty="0">
                <a:gradFill>
                  <a:gsLst>
                    <a:gs pos="1250">
                      <a:schemeClr val="tx1"/>
                    </a:gs>
                    <a:gs pos="100000">
                      <a:schemeClr val="tx1"/>
                    </a:gs>
                  </a:gsLst>
                  <a:lin ang="5400000" scaled="0"/>
                </a:gradFill>
                <a:latin typeface="+mn-lt"/>
                <a:ea typeface="+mn-ea"/>
                <a:cs typeface="+mn-cs"/>
              </a:defRPr>
            </a:lvl3pPr>
            <a:lvl4pPr marL="652462" indent="0">
              <a:buFont typeface="Arial" panose="020B0604020202020204" pitchFamily="34" charset="0"/>
              <a:buNone/>
              <a:defRPr lang="en-US" sz="2200" b="0" kern="1200" spc="0" baseline="0" dirty="0">
                <a:gradFill>
                  <a:gsLst>
                    <a:gs pos="1250">
                      <a:schemeClr val="tx1"/>
                    </a:gs>
                    <a:gs pos="100000">
                      <a:schemeClr val="tx1"/>
                    </a:gs>
                  </a:gsLst>
                  <a:lin ang="5400000" scaled="0"/>
                </a:gradFill>
                <a:latin typeface="+mn-lt"/>
                <a:ea typeface="+mn-ea"/>
                <a:cs typeface="+mn-cs"/>
              </a:defRPr>
            </a:lvl4pPr>
            <a:lvl5pPr marL="854075" indent="0">
              <a:buFont typeface="Arial" panose="020B0604020202020204" pitchFamily="34" charset="0"/>
              <a:buNone/>
              <a:tabLst/>
              <a:defRPr lang="en-US" sz="2200" b="0" kern="1200" spc="0" baseline="0" dirty="0">
                <a:gradFill>
                  <a:gsLst>
                    <a:gs pos="1250">
                      <a:schemeClr val="tx1"/>
                    </a:gs>
                    <a:gs pos="100000">
                      <a:schemeClr val="tx1"/>
                    </a:gs>
                  </a:gsLst>
                  <a:lin ang="5400000" scaled="0"/>
                </a:gradFill>
                <a:latin typeface="+mn-lt"/>
                <a:ea typeface="+mn-ea"/>
                <a:cs typeface="+mn-cs"/>
              </a:defRPr>
            </a:lvl5pPr>
          </a:lstStyle>
          <a:p>
            <a:pPr marL="514350" marR="0" lvl="0" indent="-514350" algn="l" defTabSz="932742" rtl="0" eaLnBrk="1" fontAlgn="auto" latinLnBrk="0" hangingPunct="1">
              <a:lnSpc>
                <a:spcPct val="90000"/>
              </a:lnSpc>
              <a:spcBef>
                <a:spcPts val="1224"/>
              </a:spcBef>
              <a:spcAft>
                <a:spcPts val="0"/>
              </a:spcAft>
              <a:buClr>
                <a:schemeClr val="tx1"/>
              </a:buClr>
              <a:buSzPct val="90000"/>
              <a:tabLst/>
            </a:pPr>
            <a:r>
              <a:rPr lang="en-US"/>
              <a:t>Click to edit Master text styles</a:t>
            </a:r>
          </a:p>
          <a:p>
            <a:pPr marL="712788" marR="0" lvl="1" indent="-457200" algn="l" defTabSz="932742" rtl="0" eaLnBrk="1" fontAlgn="auto" latinLnBrk="0" hangingPunct="1">
              <a:lnSpc>
                <a:spcPct val="90000"/>
              </a:lnSpc>
              <a:spcBef>
                <a:spcPct val="20000"/>
              </a:spcBef>
              <a:spcAft>
                <a:spcPts val="0"/>
              </a:spcAft>
              <a:buClrTx/>
              <a:buSzPct val="90000"/>
              <a:tabLst/>
            </a:pPr>
            <a:r>
              <a:rPr lang="en-US"/>
              <a:t>Second level</a:t>
            </a:r>
          </a:p>
          <a:p>
            <a:pPr marL="908050" marR="0" lvl="2" indent="-457200" algn="l" defTabSz="932742" rtl="0" eaLnBrk="1" fontAlgn="auto" latinLnBrk="0" hangingPunct="1">
              <a:lnSpc>
                <a:spcPct val="90000"/>
              </a:lnSpc>
              <a:spcBef>
                <a:spcPct val="20000"/>
              </a:spcBef>
              <a:spcAft>
                <a:spcPts val="0"/>
              </a:spcAft>
              <a:buClrTx/>
              <a:buSzPct val="90000"/>
              <a:tabLst/>
            </a:pPr>
            <a:r>
              <a:rPr lang="en-US"/>
              <a:t>Third level</a:t>
            </a:r>
          </a:p>
          <a:p>
            <a:pPr marL="1109662" marR="0" lvl="3" indent="-457200" algn="l" defTabSz="932742" rtl="0" eaLnBrk="1" fontAlgn="auto" latinLnBrk="0" hangingPunct="1">
              <a:lnSpc>
                <a:spcPct val="90000"/>
              </a:lnSpc>
              <a:spcBef>
                <a:spcPct val="20000"/>
              </a:spcBef>
              <a:spcAft>
                <a:spcPts val="0"/>
              </a:spcAft>
              <a:buClrTx/>
              <a:buSzPct val="90000"/>
              <a:tabLst/>
            </a:pPr>
            <a:r>
              <a:rPr lang="en-US"/>
              <a:t>Fourth level</a:t>
            </a:r>
          </a:p>
          <a:p>
            <a:pPr marL="1311275" marR="0" lvl="4" indent="-457200" algn="l" defTabSz="932742" rtl="0" eaLnBrk="1" fontAlgn="auto" latinLnBrk="0" hangingPunct="1">
              <a:lnSpc>
                <a:spcPct val="90000"/>
              </a:lnSpc>
              <a:spcBef>
                <a:spcPct val="20000"/>
              </a:spcBef>
              <a:spcAft>
                <a:spcPts val="0"/>
              </a:spcAft>
              <a:buClrTx/>
              <a:buSzPct val="90000"/>
              <a:tabLst/>
            </a:pPr>
            <a:r>
              <a:rPr lang="en-US"/>
              <a:t>Fifth level</a:t>
            </a:r>
          </a:p>
        </p:txBody>
      </p:sp>
      <p:pic>
        <p:nvPicPr>
          <p:cNvPr id="6" name="Graphic 5" descr="Beginning">
            <a:hlinkClick r:id="" action="ppaction://hlinkshowjump?jump=previousslide" tooltip="Previous"/>
            <a:extLst>
              <a:ext uri="{FF2B5EF4-FFF2-40B4-BE49-F238E27FC236}">
                <a16:creationId xmlns:a16="http://schemas.microsoft.com/office/drawing/2014/main" id="{6BBEF422-439F-4E06-ACCB-40F0216C982E}"/>
              </a:ext>
            </a:extLst>
          </p:cNvPr>
          <p:cNvPicPr>
            <a:picLocks noChangeAspect="1"/>
          </p:cNvPicPr>
          <p:nvPr userDrawn="1"/>
        </p:nvPicPr>
        <p:blipFill rotWithShape="1">
          <a:blip r:embed="rId2">
            <a:extLst>
              <a:ext uri="{96DAC541-7B7A-43D3-8B79-37D633B846F1}">
                <asvg:svgBlip xmlns:asvg="http://schemas.microsoft.com/office/drawing/2016/SVG/main" r:embed="rId3"/>
              </a:ext>
            </a:extLst>
          </a:blip>
          <a:srcRect l="56701" r="1"/>
          <a:stretch/>
        </p:blipFill>
        <p:spPr>
          <a:xfrm>
            <a:off x="10698748" y="6057554"/>
            <a:ext cx="237556" cy="548644"/>
          </a:xfrm>
          <a:prstGeom prst="rect">
            <a:avLst/>
          </a:prstGeom>
        </p:spPr>
      </p:pic>
      <p:pic>
        <p:nvPicPr>
          <p:cNvPr id="7" name="Graphic 6" descr="Beginning">
            <a:hlinkClick r:id="" action="ppaction://hlinkshowjump?jump=nextslide" tooltip="Next"/>
            <a:extLst>
              <a:ext uri="{FF2B5EF4-FFF2-40B4-BE49-F238E27FC236}">
                <a16:creationId xmlns:a16="http://schemas.microsoft.com/office/drawing/2014/main" id="{763291B5-A85D-4AD8-B631-014EC04D9EB3}"/>
              </a:ext>
            </a:extLst>
          </p:cNvPr>
          <p:cNvPicPr>
            <a:picLocks noChangeAspect="1"/>
          </p:cNvPicPr>
          <p:nvPr userDrawn="1"/>
        </p:nvPicPr>
        <p:blipFill rotWithShape="1">
          <a:blip r:embed="rId2">
            <a:extLst>
              <a:ext uri="{96DAC541-7B7A-43D3-8B79-37D633B846F1}">
                <asvg:svgBlip xmlns:asvg="http://schemas.microsoft.com/office/drawing/2016/SVG/main" r:embed="rId3"/>
              </a:ext>
            </a:extLst>
          </a:blip>
          <a:srcRect l="56701" r="1"/>
          <a:stretch/>
        </p:blipFill>
        <p:spPr>
          <a:xfrm flipH="1">
            <a:off x="11038216" y="6057554"/>
            <a:ext cx="237556" cy="548644"/>
          </a:xfrm>
          <a:prstGeom prst="rect">
            <a:avLst/>
          </a:prstGeom>
        </p:spPr>
      </p:pic>
    </p:spTree>
    <p:extLst>
      <p:ext uri="{BB962C8B-B14F-4D97-AF65-F5344CB8AC3E}">
        <p14:creationId xmlns:p14="http://schemas.microsoft.com/office/powerpoint/2010/main" val="2192018982"/>
      </p:ext>
    </p:extLst>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Column Bullet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Text Placeholder 3"/>
          <p:cNvSpPr>
            <a:spLocks noGrp="1"/>
          </p:cNvSpPr>
          <p:nvPr>
            <p:ph type="body" sz="quarter" idx="10"/>
          </p:nvPr>
        </p:nvSpPr>
        <p:spPr>
          <a:xfrm>
            <a:off x="274639" y="1211287"/>
            <a:ext cx="5486399" cy="2157514"/>
          </a:xfrm>
        </p:spPr>
        <p:txBody>
          <a:bodyPr wrap="square">
            <a:spAutoFit/>
          </a:bodyPr>
          <a:lstStyle>
            <a:lvl1pPr marL="231775" indent="-231775">
              <a:spcBef>
                <a:spcPts val="1224"/>
              </a:spcBef>
              <a:buClr>
                <a:schemeClr val="tx1"/>
              </a:buClr>
              <a:buFont typeface="Wingdings" panose="05000000000000000000" pitchFamily="2" charset="2"/>
              <a:buChar char=""/>
              <a:defRPr sz="3000" b="0">
                <a:latin typeface="+mn-lt"/>
              </a:defRPr>
            </a:lvl1pPr>
            <a:lvl2pPr marL="427038" indent="-171450">
              <a:buFont typeface="Wingdings" panose="05000000000000000000" pitchFamily="2" charset="2"/>
              <a:buChar char=""/>
              <a:defRPr sz="2400" b="0"/>
            </a:lvl2pPr>
            <a:lvl3pPr marL="639763" indent="-188913">
              <a:buFont typeface="Wingdings" panose="05000000000000000000" pitchFamily="2" charset="2"/>
              <a:buChar char=""/>
              <a:tabLst/>
              <a:defRPr sz="2200" b="0"/>
            </a:lvl3pPr>
            <a:lvl4pPr marL="828675" indent="-176213">
              <a:buFont typeface="Wingdings" panose="05000000000000000000" pitchFamily="2" charset="2"/>
              <a:buChar char=""/>
              <a:defRPr sz="2200" b="0"/>
            </a:lvl4pPr>
            <a:lvl5pPr marL="1023938" indent="-169863">
              <a:buFont typeface="Wingdings" panose="05000000000000000000" pitchFamily="2" charset="2"/>
              <a:buChar char=""/>
              <a:tabLst/>
              <a:defRPr sz="2200" b="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3"/>
          <p:cNvSpPr>
            <a:spLocks noGrp="1"/>
          </p:cNvSpPr>
          <p:nvPr>
            <p:ph type="body" sz="quarter" idx="11"/>
          </p:nvPr>
        </p:nvSpPr>
        <p:spPr>
          <a:xfrm>
            <a:off x="6675439" y="1211287"/>
            <a:ext cx="5486399" cy="2123658"/>
          </a:xfrm>
        </p:spPr>
        <p:txBody>
          <a:bodyPr wrap="square">
            <a:spAutoFit/>
          </a:bodyPr>
          <a:lstStyle>
            <a:lvl1pPr marL="287338" indent="-287338">
              <a:spcBef>
                <a:spcPts val="1224"/>
              </a:spcBef>
              <a:buClr>
                <a:schemeClr val="tx1"/>
              </a:buClr>
              <a:buFont typeface="Arial" pitchFamily="34" charset="0"/>
              <a:buChar char="•"/>
              <a:defRPr lang="en-US" sz="3000" b="0" kern="1200" spc="0" baseline="0" dirty="0">
                <a:gradFill>
                  <a:gsLst>
                    <a:gs pos="1250">
                      <a:schemeClr val="tx1"/>
                    </a:gs>
                    <a:gs pos="100000">
                      <a:schemeClr val="tx1"/>
                    </a:gs>
                  </a:gsLst>
                  <a:lin ang="5400000" scaled="0"/>
                </a:gradFill>
                <a:latin typeface="+mn-lt"/>
                <a:ea typeface="+mn-ea"/>
                <a:cs typeface="+mn-cs"/>
              </a:defRPr>
            </a:lvl1pPr>
            <a:lvl2pPr marL="598488" indent="-342900">
              <a:defRPr lang="en-US" sz="2400" b="0" kern="1200" spc="0" baseline="0" dirty="0">
                <a:gradFill>
                  <a:gsLst>
                    <a:gs pos="1250">
                      <a:schemeClr val="tx1"/>
                    </a:gs>
                    <a:gs pos="100000">
                      <a:schemeClr val="tx1"/>
                    </a:gs>
                  </a:gsLst>
                  <a:lin ang="5400000" scaled="0"/>
                </a:gradFill>
                <a:latin typeface="+mn-lt"/>
                <a:ea typeface="+mn-ea"/>
                <a:cs typeface="+mn-cs"/>
              </a:defRPr>
            </a:lvl2pPr>
            <a:lvl3pPr marL="793750" indent="-342900">
              <a:tabLst/>
              <a:defRPr lang="en-US" sz="2200" b="0" kern="1200" spc="0" baseline="0" dirty="0">
                <a:gradFill>
                  <a:gsLst>
                    <a:gs pos="1250">
                      <a:schemeClr val="tx1"/>
                    </a:gs>
                    <a:gs pos="100000">
                      <a:schemeClr val="tx1"/>
                    </a:gs>
                  </a:gsLst>
                  <a:lin ang="5400000" scaled="0"/>
                </a:gradFill>
                <a:latin typeface="+mn-lt"/>
                <a:ea typeface="+mn-ea"/>
                <a:cs typeface="+mn-cs"/>
              </a:defRPr>
            </a:lvl3pPr>
            <a:lvl4pPr marL="995362" indent="-342900">
              <a:defRPr lang="en-US" sz="2200" b="0" kern="1200" spc="0" baseline="0" dirty="0">
                <a:gradFill>
                  <a:gsLst>
                    <a:gs pos="1250">
                      <a:schemeClr val="tx1"/>
                    </a:gs>
                    <a:gs pos="100000">
                      <a:schemeClr val="tx1"/>
                    </a:gs>
                  </a:gsLst>
                  <a:lin ang="5400000" scaled="0"/>
                </a:gradFill>
                <a:latin typeface="+mn-lt"/>
                <a:ea typeface="+mn-ea"/>
                <a:cs typeface="+mn-cs"/>
              </a:defRPr>
            </a:lvl4pPr>
            <a:lvl5pPr marL="1196975" indent="-342900">
              <a:tabLst/>
              <a:defRPr lang="en-US" sz="2200" b="0" kern="1200" spc="0" baseline="0" dirty="0">
                <a:gradFill>
                  <a:gsLst>
                    <a:gs pos="1250">
                      <a:schemeClr val="tx1"/>
                    </a:gs>
                    <a:gs pos="100000">
                      <a:schemeClr val="tx1"/>
                    </a:gs>
                  </a:gsLst>
                  <a:lin ang="5400000" scaled="0"/>
                </a:gradFill>
                <a:latin typeface="+mn-lt"/>
                <a:ea typeface="+mn-ea"/>
                <a:cs typeface="+mn-cs"/>
              </a:defRPr>
            </a:lvl5pPr>
          </a:lstStyle>
          <a:p>
            <a:pPr marL="231775" marR="0" lvl="0" indent="-231775" algn="l" defTabSz="932742" rtl="0" eaLnBrk="1" fontAlgn="auto" latinLnBrk="0" hangingPunct="1">
              <a:lnSpc>
                <a:spcPct val="90000"/>
              </a:lnSpc>
              <a:spcBef>
                <a:spcPts val="1224"/>
              </a:spcBef>
              <a:spcAft>
                <a:spcPts val="0"/>
              </a:spcAft>
              <a:buClr>
                <a:schemeClr val="tx1"/>
              </a:buClr>
              <a:buSzPct val="90000"/>
              <a:buFont typeface="Wingdings" panose="05000000000000000000" pitchFamily="2" charset="2"/>
              <a:buChar char=""/>
              <a:tabLst/>
            </a:pPr>
            <a:r>
              <a:rPr lang="en-US"/>
              <a:t>Click to edit Master text styles</a:t>
            </a:r>
          </a:p>
          <a:p>
            <a:pPr marL="427038" marR="0" lvl="1" indent="-171450" algn="l" defTabSz="932742" rtl="0" eaLnBrk="1" fontAlgn="auto" latinLnBrk="0" hangingPunct="1">
              <a:lnSpc>
                <a:spcPct val="90000"/>
              </a:lnSpc>
              <a:spcBef>
                <a:spcPct val="20000"/>
              </a:spcBef>
              <a:spcAft>
                <a:spcPts val="0"/>
              </a:spcAft>
              <a:buClrTx/>
              <a:buSzPct val="90000"/>
              <a:buFont typeface="Wingdings" panose="05000000000000000000" pitchFamily="2" charset="2"/>
              <a:buChar char=""/>
              <a:tabLst/>
            </a:pPr>
            <a:r>
              <a:rPr lang="en-US"/>
              <a:t>Second level</a:t>
            </a:r>
          </a:p>
          <a:p>
            <a:pPr marL="639763" marR="0" lvl="2" indent="-188913" algn="l" defTabSz="932742" rtl="0" eaLnBrk="1" fontAlgn="auto" latinLnBrk="0" hangingPunct="1">
              <a:lnSpc>
                <a:spcPct val="90000"/>
              </a:lnSpc>
              <a:spcBef>
                <a:spcPct val="20000"/>
              </a:spcBef>
              <a:spcAft>
                <a:spcPts val="0"/>
              </a:spcAft>
              <a:buClrTx/>
              <a:buSzPct val="90000"/>
              <a:buFont typeface="Wingdings" panose="05000000000000000000" pitchFamily="2" charset="2"/>
              <a:buChar char=""/>
              <a:tabLst/>
            </a:pPr>
            <a:r>
              <a:rPr lang="en-US"/>
              <a:t>Third level</a:t>
            </a:r>
          </a:p>
          <a:p>
            <a:pPr marL="828675" marR="0" lvl="3" indent="-176213" algn="l" defTabSz="932742" rtl="0" eaLnBrk="1" fontAlgn="auto" latinLnBrk="0" hangingPunct="1">
              <a:lnSpc>
                <a:spcPct val="90000"/>
              </a:lnSpc>
              <a:spcBef>
                <a:spcPct val="20000"/>
              </a:spcBef>
              <a:spcAft>
                <a:spcPts val="0"/>
              </a:spcAft>
              <a:buClrTx/>
              <a:buSzPct val="90000"/>
              <a:buFont typeface="Wingdings" panose="05000000000000000000" pitchFamily="2" charset="2"/>
              <a:buChar char=""/>
              <a:tabLst/>
            </a:pPr>
            <a:r>
              <a:rPr lang="en-US"/>
              <a:t>Fourth level</a:t>
            </a:r>
          </a:p>
          <a:p>
            <a:pPr marL="1023938" marR="0" lvl="4" indent="-169863" algn="l" defTabSz="932742" rtl="0" eaLnBrk="1" fontAlgn="auto" latinLnBrk="0" hangingPunct="1">
              <a:lnSpc>
                <a:spcPct val="90000"/>
              </a:lnSpc>
              <a:spcBef>
                <a:spcPct val="20000"/>
              </a:spcBef>
              <a:spcAft>
                <a:spcPts val="0"/>
              </a:spcAft>
              <a:buClrTx/>
              <a:buSzPct val="90000"/>
              <a:buFont typeface="Wingdings" panose="05000000000000000000" pitchFamily="2" charset="2"/>
              <a:buChar char=""/>
              <a:tabLst/>
            </a:pPr>
            <a:r>
              <a:rPr lang="en-US"/>
              <a:t>Fifth level</a:t>
            </a:r>
          </a:p>
        </p:txBody>
      </p:sp>
      <p:pic>
        <p:nvPicPr>
          <p:cNvPr id="6" name="Graphic 5" descr="Beginning">
            <a:hlinkClick r:id="" action="ppaction://hlinkshowjump?jump=previousslide" tooltip="Previous"/>
            <a:extLst>
              <a:ext uri="{FF2B5EF4-FFF2-40B4-BE49-F238E27FC236}">
                <a16:creationId xmlns:a16="http://schemas.microsoft.com/office/drawing/2014/main" id="{8BADA7AF-EBA4-46D4-A65F-0F484ACCC0B7}"/>
              </a:ext>
            </a:extLst>
          </p:cNvPr>
          <p:cNvPicPr>
            <a:picLocks noChangeAspect="1"/>
          </p:cNvPicPr>
          <p:nvPr userDrawn="1"/>
        </p:nvPicPr>
        <p:blipFill rotWithShape="1">
          <a:blip r:embed="rId2">
            <a:extLst>
              <a:ext uri="{96DAC541-7B7A-43D3-8B79-37D633B846F1}">
                <asvg:svgBlip xmlns:asvg="http://schemas.microsoft.com/office/drawing/2016/SVG/main" r:embed="rId3"/>
              </a:ext>
            </a:extLst>
          </a:blip>
          <a:srcRect l="56701" r="1"/>
          <a:stretch/>
        </p:blipFill>
        <p:spPr>
          <a:xfrm>
            <a:off x="10698748" y="6057554"/>
            <a:ext cx="237556" cy="548644"/>
          </a:xfrm>
          <a:prstGeom prst="rect">
            <a:avLst/>
          </a:prstGeom>
        </p:spPr>
      </p:pic>
      <p:pic>
        <p:nvPicPr>
          <p:cNvPr id="7" name="Graphic 6" descr="Beginning">
            <a:hlinkClick r:id="" action="ppaction://hlinkshowjump?jump=nextslide" tooltip="Next"/>
            <a:extLst>
              <a:ext uri="{FF2B5EF4-FFF2-40B4-BE49-F238E27FC236}">
                <a16:creationId xmlns:a16="http://schemas.microsoft.com/office/drawing/2014/main" id="{24D73F30-1846-45B0-BC31-AD012FAD13DE}"/>
              </a:ext>
            </a:extLst>
          </p:cNvPr>
          <p:cNvPicPr>
            <a:picLocks noChangeAspect="1"/>
          </p:cNvPicPr>
          <p:nvPr userDrawn="1"/>
        </p:nvPicPr>
        <p:blipFill rotWithShape="1">
          <a:blip r:embed="rId2">
            <a:extLst>
              <a:ext uri="{96DAC541-7B7A-43D3-8B79-37D633B846F1}">
                <asvg:svgBlip xmlns:asvg="http://schemas.microsoft.com/office/drawing/2016/SVG/main" r:embed="rId3"/>
              </a:ext>
            </a:extLst>
          </a:blip>
          <a:srcRect l="56701" r="1"/>
          <a:stretch/>
        </p:blipFill>
        <p:spPr>
          <a:xfrm flipH="1">
            <a:off x="11038216" y="6057554"/>
            <a:ext cx="237556" cy="548644"/>
          </a:xfrm>
          <a:prstGeom prst="rect">
            <a:avLst/>
          </a:prstGeom>
        </p:spPr>
      </p:pic>
    </p:spTree>
    <p:extLst>
      <p:ext uri="{BB962C8B-B14F-4D97-AF65-F5344CB8AC3E}">
        <p14:creationId xmlns:p14="http://schemas.microsoft.com/office/powerpoint/2010/main" val="4179946700"/>
      </p:ext>
    </p:extLst>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189335521"/>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1.emf"/><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7.xml"/><Relationship Id="rId13" Type="http://schemas.openxmlformats.org/officeDocument/2006/relationships/slideLayout" Target="../slideLayouts/slideLayout32.xml"/><Relationship Id="rId18" Type="http://schemas.openxmlformats.org/officeDocument/2006/relationships/slideLayout" Target="../slideLayouts/slideLayout37.xml"/><Relationship Id="rId3" Type="http://schemas.openxmlformats.org/officeDocument/2006/relationships/slideLayout" Target="../slideLayouts/slideLayout22.xml"/><Relationship Id="rId21" Type="http://schemas.openxmlformats.org/officeDocument/2006/relationships/image" Target="../media/image1.emf"/><Relationship Id="rId7" Type="http://schemas.openxmlformats.org/officeDocument/2006/relationships/slideLayout" Target="../slideLayouts/slideLayout26.xml"/><Relationship Id="rId12" Type="http://schemas.openxmlformats.org/officeDocument/2006/relationships/slideLayout" Target="../slideLayouts/slideLayout31.xml"/><Relationship Id="rId17" Type="http://schemas.openxmlformats.org/officeDocument/2006/relationships/slideLayout" Target="../slideLayouts/slideLayout36.xml"/><Relationship Id="rId2" Type="http://schemas.openxmlformats.org/officeDocument/2006/relationships/slideLayout" Target="../slideLayouts/slideLayout21.xml"/><Relationship Id="rId16" Type="http://schemas.openxmlformats.org/officeDocument/2006/relationships/slideLayout" Target="../slideLayouts/slideLayout35.xml"/><Relationship Id="rId20" Type="http://schemas.openxmlformats.org/officeDocument/2006/relationships/theme" Target="../theme/theme2.xml"/><Relationship Id="rId1" Type="http://schemas.openxmlformats.org/officeDocument/2006/relationships/slideLayout" Target="../slideLayouts/slideLayout20.xml"/><Relationship Id="rId6" Type="http://schemas.openxmlformats.org/officeDocument/2006/relationships/slideLayout" Target="../slideLayouts/slideLayout25.xml"/><Relationship Id="rId11" Type="http://schemas.openxmlformats.org/officeDocument/2006/relationships/slideLayout" Target="../slideLayouts/slideLayout30.xml"/><Relationship Id="rId5" Type="http://schemas.openxmlformats.org/officeDocument/2006/relationships/slideLayout" Target="../slideLayouts/slideLayout24.xml"/><Relationship Id="rId15" Type="http://schemas.openxmlformats.org/officeDocument/2006/relationships/slideLayout" Target="../slideLayouts/slideLayout34.xml"/><Relationship Id="rId10" Type="http://schemas.openxmlformats.org/officeDocument/2006/relationships/slideLayout" Target="../slideLayouts/slideLayout29.xml"/><Relationship Id="rId19" Type="http://schemas.openxmlformats.org/officeDocument/2006/relationships/slideLayout" Target="../slideLayouts/slideLayout38.xml"/><Relationship Id="rId4" Type="http://schemas.openxmlformats.org/officeDocument/2006/relationships/slideLayout" Target="../slideLayouts/slideLayout23.xml"/><Relationship Id="rId9" Type="http://schemas.openxmlformats.org/officeDocument/2006/relationships/slideLayout" Target="../slideLayouts/slideLayout28.xml"/><Relationship Id="rId14" Type="http://schemas.openxmlformats.org/officeDocument/2006/relationships/slideLayout" Target="../slideLayouts/slideLayout33.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46.xml"/><Relationship Id="rId13" Type="http://schemas.openxmlformats.org/officeDocument/2006/relationships/slideLayout" Target="../slideLayouts/slideLayout51.xml"/><Relationship Id="rId18" Type="http://schemas.openxmlformats.org/officeDocument/2006/relationships/slideLayout" Target="../slideLayouts/slideLayout56.xml"/><Relationship Id="rId3" Type="http://schemas.openxmlformats.org/officeDocument/2006/relationships/slideLayout" Target="../slideLayouts/slideLayout41.xml"/><Relationship Id="rId21" Type="http://schemas.openxmlformats.org/officeDocument/2006/relationships/image" Target="../media/image1.emf"/><Relationship Id="rId7" Type="http://schemas.openxmlformats.org/officeDocument/2006/relationships/slideLayout" Target="../slideLayouts/slideLayout45.xml"/><Relationship Id="rId12" Type="http://schemas.openxmlformats.org/officeDocument/2006/relationships/slideLayout" Target="../slideLayouts/slideLayout50.xml"/><Relationship Id="rId17" Type="http://schemas.openxmlformats.org/officeDocument/2006/relationships/slideLayout" Target="../slideLayouts/slideLayout55.xml"/><Relationship Id="rId2" Type="http://schemas.openxmlformats.org/officeDocument/2006/relationships/slideLayout" Target="../slideLayouts/slideLayout40.xml"/><Relationship Id="rId16" Type="http://schemas.openxmlformats.org/officeDocument/2006/relationships/slideLayout" Target="../slideLayouts/slideLayout54.xml"/><Relationship Id="rId20" Type="http://schemas.openxmlformats.org/officeDocument/2006/relationships/theme" Target="../theme/theme3.xml"/><Relationship Id="rId1" Type="http://schemas.openxmlformats.org/officeDocument/2006/relationships/slideLayout" Target="../slideLayouts/slideLayout39.xml"/><Relationship Id="rId6" Type="http://schemas.openxmlformats.org/officeDocument/2006/relationships/slideLayout" Target="../slideLayouts/slideLayout44.xml"/><Relationship Id="rId11" Type="http://schemas.openxmlformats.org/officeDocument/2006/relationships/slideLayout" Target="../slideLayouts/slideLayout49.xml"/><Relationship Id="rId5" Type="http://schemas.openxmlformats.org/officeDocument/2006/relationships/slideLayout" Target="../slideLayouts/slideLayout43.xml"/><Relationship Id="rId15" Type="http://schemas.openxmlformats.org/officeDocument/2006/relationships/slideLayout" Target="../slideLayouts/slideLayout53.xml"/><Relationship Id="rId10" Type="http://schemas.openxmlformats.org/officeDocument/2006/relationships/slideLayout" Target="../slideLayouts/slideLayout48.xml"/><Relationship Id="rId19" Type="http://schemas.openxmlformats.org/officeDocument/2006/relationships/slideLayout" Target="../slideLayouts/slideLayout57.xml"/><Relationship Id="rId4" Type="http://schemas.openxmlformats.org/officeDocument/2006/relationships/slideLayout" Target="../slideLayouts/slideLayout42.xml"/><Relationship Id="rId9" Type="http://schemas.openxmlformats.org/officeDocument/2006/relationships/slideLayout" Target="../slideLayouts/slideLayout47.xml"/><Relationship Id="rId14" Type="http://schemas.openxmlformats.org/officeDocument/2006/relationships/slideLayout" Target="../slideLayouts/slideLayout5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74639" y="295274"/>
            <a:ext cx="11889564" cy="917575"/>
          </a:xfrm>
          <a:prstGeom prst="rect">
            <a:avLst/>
          </a:prstGeom>
        </p:spPr>
        <p:txBody>
          <a:bodyPr vert="horz" wrap="square" lIns="146304" tIns="91440" rIns="146304" bIns="91440" rtlCol="0" anchor="t">
            <a:noAutofit/>
          </a:bodyPr>
          <a:lstStyle/>
          <a:p>
            <a:r>
              <a:rPr lang="en-US"/>
              <a:t>Click to edit Master title style</a:t>
            </a:r>
          </a:p>
        </p:txBody>
      </p:sp>
      <p:sp>
        <p:nvSpPr>
          <p:cNvPr id="4" name="Text Placeholder 3"/>
          <p:cNvSpPr>
            <a:spLocks noGrp="1"/>
          </p:cNvSpPr>
          <p:nvPr>
            <p:ph type="body" idx="1"/>
          </p:nvPr>
        </p:nvSpPr>
        <p:spPr>
          <a:xfrm>
            <a:off x="274640" y="1212851"/>
            <a:ext cx="11887198" cy="2308324"/>
          </a:xfrm>
          <a:prstGeom prst="rect">
            <a:avLst/>
          </a:prstGeom>
        </p:spPr>
        <p:txBody>
          <a:bodyPr vert="horz" wrap="square" lIns="146304" tIns="91440" rIns="146304" bIns="91440" rtlCol="0">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5" name="Picture 4"/>
          <p:cNvPicPr>
            <a:picLocks noChangeAspect="1"/>
          </p:cNvPicPr>
          <p:nvPr userDrawn="1"/>
        </p:nvPicPr>
        <p:blipFill>
          <a:blip r:embed="rId21"/>
          <a:stretch>
            <a:fillRect/>
          </a:stretch>
        </p:blipFill>
        <p:spPr>
          <a:xfrm rot="5400000">
            <a:off x="9371795" y="3072299"/>
            <a:ext cx="6995160" cy="849926"/>
          </a:xfrm>
          <a:prstGeom prst="rect">
            <a:avLst/>
          </a:prstGeom>
        </p:spPr>
      </p:pic>
    </p:spTree>
    <p:extLst>
      <p:ext uri="{BB962C8B-B14F-4D97-AF65-F5344CB8AC3E}">
        <p14:creationId xmlns:p14="http://schemas.microsoft.com/office/powerpoint/2010/main" val="3588427678"/>
      </p:ext>
    </p:extLst>
  </p:cSld>
  <p:clrMap bg1="lt1" tx1="dk1" bg2="lt2" tx2="dk2" accent1="accent1" accent2="accent2" accent3="accent3" accent4="accent4" accent5="accent5" accent6="accent6" hlink="hlink" folHlink="folHlink"/>
  <p:sldLayoutIdLst>
    <p:sldLayoutId id="2147484236" r:id="rId1"/>
    <p:sldLayoutId id="2147484473" r:id="rId2"/>
    <p:sldLayoutId id="2147484467" r:id="rId3"/>
    <p:sldLayoutId id="2147484266" r:id="rId4"/>
    <p:sldLayoutId id="2147484240" r:id="rId5"/>
    <p:sldLayoutId id="2147484241" r:id="rId6"/>
    <p:sldLayoutId id="2147484474" r:id="rId7"/>
    <p:sldLayoutId id="2147484245" r:id="rId8"/>
    <p:sldLayoutId id="2147484247" r:id="rId9"/>
    <p:sldLayoutId id="2147484249" r:id="rId10"/>
    <p:sldLayoutId id="2147484250" r:id="rId11"/>
    <p:sldLayoutId id="2147484264" r:id="rId12"/>
    <p:sldLayoutId id="2147484251" r:id="rId13"/>
    <p:sldLayoutId id="2147484463" r:id="rId14"/>
    <p:sldLayoutId id="2147484256" r:id="rId15"/>
    <p:sldLayoutId id="2147484257" r:id="rId16"/>
    <p:sldLayoutId id="2147484260" r:id="rId17"/>
    <p:sldLayoutId id="2147484299" r:id="rId18"/>
    <p:sldLayoutId id="2147484263" r:id="rId19"/>
  </p:sldLayoutIdLst>
  <p:transition>
    <p:fade/>
  </p:transition>
  <p:hf hdr="0" ftr="0" dt="0"/>
  <p:txStyles>
    <p:titleStyle>
      <a:lvl1pPr algn="l" defTabSz="932742" rtl="0" eaLnBrk="1" latinLnBrk="0" hangingPunct="1">
        <a:lnSpc>
          <a:spcPct val="90000"/>
        </a:lnSpc>
        <a:spcBef>
          <a:spcPct val="0"/>
        </a:spcBef>
        <a:buNone/>
        <a:defRPr lang="en-US" sz="4800" b="0" kern="1200" cap="none" spc="-102" baseline="0" dirty="0" smtClean="0">
          <a:ln w="3175">
            <a:noFill/>
          </a:ln>
          <a:gradFill>
            <a:gsLst>
              <a:gs pos="1250">
                <a:schemeClr val="tx1"/>
              </a:gs>
              <a:gs pos="100000">
                <a:schemeClr val="tx1"/>
              </a:gs>
            </a:gsLst>
            <a:lin ang="5400000" scaled="0"/>
          </a:gradFill>
          <a:effectLst/>
          <a:latin typeface="+mj-lt"/>
          <a:ea typeface="+mn-ea"/>
          <a:cs typeface="Segoe UI" pitchFamily="34" charset="0"/>
        </a:defRPr>
      </a:lvl1pPr>
    </p:titleStyle>
    <p:bodyStyle>
      <a:lvl1pPr marL="228600" marR="0" indent="-228600" algn="l" defTabSz="932742" rtl="0" eaLnBrk="1" fontAlgn="auto" latinLnBrk="0" hangingPunct="1">
        <a:lnSpc>
          <a:spcPct val="90000"/>
        </a:lnSpc>
        <a:spcBef>
          <a:spcPct val="20000"/>
        </a:spcBef>
        <a:spcAft>
          <a:spcPts val="0"/>
        </a:spcAft>
        <a:buClrTx/>
        <a:buSzPct val="90000"/>
        <a:buFont typeface="Wingdings" panose="05000000000000000000" pitchFamily="2" charset="2"/>
        <a:buChar char=""/>
        <a:tabLst/>
        <a:defRPr sz="3600" kern="1200" spc="0" baseline="0">
          <a:gradFill>
            <a:gsLst>
              <a:gs pos="1250">
                <a:schemeClr val="tx1"/>
              </a:gs>
              <a:gs pos="100000">
                <a:schemeClr val="tx1"/>
              </a:gs>
            </a:gsLst>
            <a:lin ang="5400000" scaled="0"/>
          </a:gradFill>
          <a:latin typeface="+mj-lt"/>
          <a:ea typeface="+mn-ea"/>
          <a:cs typeface="+mn-cs"/>
        </a:defRPr>
      </a:lvl1pPr>
      <a:lvl2pPr marL="457200" marR="0" indent="-228600" algn="l" defTabSz="932742" rtl="0" eaLnBrk="1" fontAlgn="auto" latinLnBrk="0" hangingPunct="1">
        <a:lnSpc>
          <a:spcPct val="90000"/>
        </a:lnSpc>
        <a:spcBef>
          <a:spcPct val="20000"/>
        </a:spcBef>
        <a:spcAft>
          <a:spcPts val="0"/>
        </a:spcAft>
        <a:buClrTx/>
        <a:buSzPct val="90000"/>
        <a:buFont typeface="Wingdings" panose="05000000000000000000" pitchFamily="2" charset="2"/>
        <a:buChar char=""/>
        <a:tabLst/>
        <a:defRPr sz="2800" kern="1200" spc="0" baseline="0">
          <a:gradFill>
            <a:gsLst>
              <a:gs pos="1250">
                <a:schemeClr val="tx1"/>
              </a:gs>
              <a:gs pos="100000">
                <a:schemeClr val="tx1"/>
              </a:gs>
            </a:gsLst>
            <a:lin ang="5400000" scaled="0"/>
          </a:gradFill>
          <a:latin typeface="+mn-lt"/>
          <a:ea typeface="+mn-ea"/>
          <a:cs typeface="+mn-cs"/>
        </a:defRPr>
      </a:lvl2pPr>
      <a:lvl3pPr marL="685800" marR="0" indent="-228600" algn="l" defTabSz="932742" rtl="0" eaLnBrk="1" fontAlgn="auto" latinLnBrk="0" hangingPunct="1">
        <a:lnSpc>
          <a:spcPct val="90000"/>
        </a:lnSpc>
        <a:spcBef>
          <a:spcPct val="20000"/>
        </a:spcBef>
        <a:spcAft>
          <a:spcPts val="0"/>
        </a:spcAft>
        <a:buClrTx/>
        <a:buSzPct val="90000"/>
        <a:buFont typeface="Wingdings" panose="05000000000000000000" pitchFamily="2" charset="2"/>
        <a:buChar char=""/>
        <a:tabLst/>
        <a:defRPr sz="2400" kern="1200" spc="0" baseline="0">
          <a:gradFill>
            <a:gsLst>
              <a:gs pos="1250">
                <a:schemeClr val="tx1"/>
              </a:gs>
              <a:gs pos="100000">
                <a:schemeClr val="tx1"/>
              </a:gs>
            </a:gsLst>
            <a:lin ang="5400000" scaled="0"/>
          </a:gradFill>
          <a:latin typeface="+mn-lt"/>
          <a:ea typeface="+mn-ea"/>
          <a:cs typeface="+mn-cs"/>
        </a:defRPr>
      </a:lvl3pPr>
      <a:lvl4pPr marL="914400" marR="0" indent="-228600" algn="l" defTabSz="932742" rtl="0" eaLnBrk="1" fontAlgn="auto" latinLnBrk="0" hangingPunct="1">
        <a:lnSpc>
          <a:spcPct val="90000"/>
        </a:lnSpc>
        <a:spcBef>
          <a:spcPct val="20000"/>
        </a:spcBef>
        <a:spcAft>
          <a:spcPts val="0"/>
        </a:spcAft>
        <a:buClrTx/>
        <a:buSzPct val="90000"/>
        <a:buFont typeface="Wingdings" panose="05000000000000000000" pitchFamily="2" charset="2"/>
        <a:buChar char=""/>
        <a:tabLst/>
        <a:defRPr sz="2200" kern="1200" spc="0" baseline="0">
          <a:gradFill>
            <a:gsLst>
              <a:gs pos="1250">
                <a:schemeClr val="tx1"/>
              </a:gs>
              <a:gs pos="100000">
                <a:schemeClr val="tx1"/>
              </a:gs>
            </a:gsLst>
            <a:lin ang="5400000" scaled="0"/>
          </a:gradFill>
          <a:latin typeface="+mn-lt"/>
          <a:ea typeface="+mn-ea"/>
          <a:cs typeface="+mn-cs"/>
        </a:defRPr>
      </a:lvl4pPr>
      <a:lvl5pPr marL="1143000" marR="0" indent="-228600" algn="l" defTabSz="932742" rtl="0" eaLnBrk="1" fontAlgn="auto" latinLnBrk="0" hangingPunct="1">
        <a:lnSpc>
          <a:spcPct val="90000"/>
        </a:lnSpc>
        <a:spcBef>
          <a:spcPct val="20000"/>
        </a:spcBef>
        <a:spcAft>
          <a:spcPts val="0"/>
        </a:spcAft>
        <a:buClrTx/>
        <a:buSzPct val="90000"/>
        <a:buFont typeface="Wingdings" panose="05000000000000000000" pitchFamily="2" charset="2"/>
        <a:buChar char=""/>
        <a:tabLst/>
        <a:defRPr sz="2200" kern="1200" spc="0" baseline="0">
          <a:gradFill>
            <a:gsLst>
              <a:gs pos="1250">
                <a:schemeClr val="tx1"/>
              </a:gs>
              <a:gs pos="100000">
                <a:schemeClr val="tx1"/>
              </a:gs>
            </a:gsLst>
            <a:lin ang="5400000" scaled="0"/>
          </a:gradFill>
          <a:latin typeface="+mn-lt"/>
          <a:ea typeface="+mn-ea"/>
          <a:cs typeface="+mn-cs"/>
        </a:defRPr>
      </a:lvl5pPr>
      <a:lvl6pPr marL="2565040" indent="-233186" algn="l" defTabSz="932742"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3031412" indent="-233186" algn="l" defTabSz="932742"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97783" indent="-233186" algn="l" defTabSz="932742"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964155" indent="-233186" algn="l" defTabSz="932742"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32742" rtl="0" eaLnBrk="1" latinLnBrk="0" hangingPunct="1">
        <a:defRPr sz="1800" kern="1200">
          <a:solidFill>
            <a:schemeClr val="tx1"/>
          </a:solidFill>
          <a:latin typeface="+mn-lt"/>
          <a:ea typeface="+mn-ea"/>
          <a:cs typeface="+mn-cs"/>
        </a:defRPr>
      </a:lvl1pPr>
      <a:lvl2pPr marL="466371" algn="l" defTabSz="932742" rtl="0" eaLnBrk="1" latinLnBrk="0" hangingPunct="1">
        <a:defRPr sz="1800" kern="1200">
          <a:solidFill>
            <a:schemeClr val="tx1"/>
          </a:solidFill>
          <a:latin typeface="+mn-lt"/>
          <a:ea typeface="+mn-ea"/>
          <a:cs typeface="+mn-cs"/>
        </a:defRPr>
      </a:lvl2pPr>
      <a:lvl3pPr marL="932742" algn="l" defTabSz="932742" rtl="0" eaLnBrk="1" latinLnBrk="0" hangingPunct="1">
        <a:defRPr sz="1800" kern="1200">
          <a:solidFill>
            <a:schemeClr val="tx1"/>
          </a:solidFill>
          <a:latin typeface="+mn-lt"/>
          <a:ea typeface="+mn-ea"/>
          <a:cs typeface="+mn-cs"/>
        </a:defRPr>
      </a:lvl3pPr>
      <a:lvl4pPr marL="1399113" algn="l" defTabSz="932742" rtl="0" eaLnBrk="1" latinLnBrk="0" hangingPunct="1">
        <a:defRPr sz="1800" kern="1200">
          <a:solidFill>
            <a:schemeClr val="tx1"/>
          </a:solidFill>
          <a:latin typeface="+mn-lt"/>
          <a:ea typeface="+mn-ea"/>
          <a:cs typeface="+mn-cs"/>
        </a:defRPr>
      </a:lvl4pPr>
      <a:lvl5pPr marL="1865484" algn="l" defTabSz="932742" rtl="0" eaLnBrk="1" latinLnBrk="0" hangingPunct="1">
        <a:defRPr sz="1800" kern="1200">
          <a:solidFill>
            <a:schemeClr val="tx1"/>
          </a:solidFill>
          <a:latin typeface="+mn-lt"/>
          <a:ea typeface="+mn-ea"/>
          <a:cs typeface="+mn-cs"/>
        </a:defRPr>
      </a:lvl5pPr>
      <a:lvl6pPr marL="2331856" algn="l" defTabSz="932742" rtl="0" eaLnBrk="1" latinLnBrk="0" hangingPunct="1">
        <a:defRPr sz="1800" kern="1200">
          <a:solidFill>
            <a:schemeClr val="tx1"/>
          </a:solidFill>
          <a:latin typeface="+mn-lt"/>
          <a:ea typeface="+mn-ea"/>
          <a:cs typeface="+mn-cs"/>
        </a:defRPr>
      </a:lvl6pPr>
      <a:lvl7pPr marL="2798226" algn="l" defTabSz="932742" rtl="0" eaLnBrk="1" latinLnBrk="0" hangingPunct="1">
        <a:defRPr sz="1800" kern="1200">
          <a:solidFill>
            <a:schemeClr val="tx1"/>
          </a:solidFill>
          <a:latin typeface="+mn-lt"/>
          <a:ea typeface="+mn-ea"/>
          <a:cs typeface="+mn-cs"/>
        </a:defRPr>
      </a:lvl7pPr>
      <a:lvl8pPr marL="3264597" algn="l" defTabSz="932742" rtl="0" eaLnBrk="1" latinLnBrk="0" hangingPunct="1">
        <a:defRPr sz="1800" kern="1200">
          <a:solidFill>
            <a:schemeClr val="tx1"/>
          </a:solidFill>
          <a:latin typeface="+mn-lt"/>
          <a:ea typeface="+mn-ea"/>
          <a:cs typeface="+mn-cs"/>
        </a:defRPr>
      </a:lvl8pPr>
      <a:lvl9pPr marL="3730969" algn="l" defTabSz="932742"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187">
          <p15:clr>
            <a:srgbClr val="5ACBF0"/>
          </p15:clr>
        </p15:guide>
        <p15:guide id="2" pos="173">
          <p15:clr>
            <a:srgbClr val="5ACBF0"/>
          </p15:clr>
        </p15:guide>
        <p15:guide id="3" pos="749">
          <p15:clr>
            <a:srgbClr val="5ACBF0"/>
          </p15:clr>
        </p15:guide>
        <p15:guide id="4" pos="1325">
          <p15:clr>
            <a:srgbClr val="5ACBF0"/>
          </p15:clr>
        </p15:guide>
        <p15:guide id="5" pos="1901">
          <p15:clr>
            <a:srgbClr val="5ACBF0"/>
          </p15:clr>
        </p15:guide>
        <p15:guide id="6" pos="2477">
          <p15:clr>
            <a:srgbClr val="5ACBF0"/>
          </p15:clr>
        </p15:guide>
        <p15:guide id="7" pos="3053">
          <p15:clr>
            <a:srgbClr val="5ACBF0"/>
          </p15:clr>
        </p15:guide>
        <p15:guide id="8" pos="3629">
          <p15:clr>
            <a:srgbClr val="5ACBF0"/>
          </p15:clr>
        </p15:guide>
        <p15:guide id="9" pos="4205">
          <p15:clr>
            <a:srgbClr val="5ACBF0"/>
          </p15:clr>
        </p15:guide>
        <p15:guide id="10" pos="4781">
          <p15:clr>
            <a:srgbClr val="5ACBF0"/>
          </p15:clr>
        </p15:guide>
        <p15:guide id="11" pos="5357">
          <p15:clr>
            <a:srgbClr val="5ACBF0"/>
          </p15:clr>
        </p15:guide>
        <p15:guide id="12" pos="5933">
          <p15:clr>
            <a:srgbClr val="5ACBF0"/>
          </p15:clr>
        </p15:guide>
        <p15:guide id="13" pos="6509">
          <p15:clr>
            <a:srgbClr val="5ACBF0"/>
          </p15:clr>
        </p15:guide>
        <p15:guide id="14" pos="7085">
          <p15:clr>
            <a:srgbClr val="5ACBF0"/>
          </p15:clr>
        </p15:guide>
        <p15:guide id="15" pos="231" userDrawn="1">
          <p15:clr>
            <a:srgbClr val="5ACBF0"/>
          </p15:clr>
        </p15:guide>
        <p15:guide id="16" pos="288">
          <p15:clr>
            <a:srgbClr val="C35EA4"/>
          </p15:clr>
        </p15:guide>
        <p15:guide id="17" pos="7546">
          <p15:clr>
            <a:srgbClr val="C35EA4"/>
          </p15:clr>
        </p15:guide>
        <p15:guide id="18" orient="horz" pos="763">
          <p15:clr>
            <a:srgbClr val="5ACBF0"/>
          </p15:clr>
        </p15:guide>
        <p15:guide id="19" orient="horz" pos="1339">
          <p15:clr>
            <a:srgbClr val="5ACBF0"/>
          </p15:clr>
        </p15:guide>
        <p15:guide id="20" orient="horz" pos="1915">
          <p15:clr>
            <a:srgbClr val="5ACBF0"/>
          </p15:clr>
        </p15:guide>
        <p15:guide id="21" orient="horz" pos="2491">
          <p15:clr>
            <a:srgbClr val="5ACBF0"/>
          </p15:clr>
        </p15:guide>
        <p15:guide id="22" orient="horz" pos="3067">
          <p15:clr>
            <a:srgbClr val="5ACBF0"/>
          </p15:clr>
        </p15:guide>
        <p15:guide id="23" orient="horz" pos="3643">
          <p15:clr>
            <a:srgbClr val="5ACBF0"/>
          </p15:clr>
        </p15:guide>
        <p15:guide id="24" orient="horz" pos="4219">
          <p15:clr>
            <a:srgbClr val="5ACBF0"/>
          </p15:clr>
        </p15:guide>
        <p15:guide id="25" orient="horz" pos="302">
          <p15:clr>
            <a:srgbClr val="C35EA4"/>
          </p15:clr>
        </p15:guide>
        <p15:guide id="26" orient="horz" pos="4104">
          <p15:clr>
            <a:srgbClr val="C35EA4"/>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74639" y="295274"/>
            <a:ext cx="11889564" cy="917575"/>
          </a:xfrm>
          <a:prstGeom prst="rect">
            <a:avLst/>
          </a:prstGeom>
        </p:spPr>
        <p:txBody>
          <a:bodyPr vert="horz" wrap="square" lIns="146304" tIns="91440" rIns="146304" bIns="91440" rtlCol="0" anchor="t">
            <a:noAutofit/>
          </a:bodyPr>
          <a:lstStyle/>
          <a:p>
            <a:r>
              <a:rPr lang="en-US"/>
              <a:t>Click to edit Master title style</a:t>
            </a:r>
          </a:p>
        </p:txBody>
      </p:sp>
      <p:sp>
        <p:nvSpPr>
          <p:cNvPr id="4" name="Text Placeholder 3"/>
          <p:cNvSpPr>
            <a:spLocks noGrp="1"/>
          </p:cNvSpPr>
          <p:nvPr>
            <p:ph type="body" idx="1"/>
          </p:nvPr>
        </p:nvSpPr>
        <p:spPr>
          <a:xfrm>
            <a:off x="274640" y="1212851"/>
            <a:ext cx="11887198" cy="2308324"/>
          </a:xfrm>
          <a:prstGeom prst="rect">
            <a:avLst/>
          </a:prstGeom>
        </p:spPr>
        <p:txBody>
          <a:bodyPr vert="horz" wrap="square" lIns="146304" tIns="91440" rIns="146304" bIns="91440" rtlCol="0">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5" name="Picture 4"/>
          <p:cNvPicPr>
            <a:picLocks noChangeAspect="1"/>
          </p:cNvPicPr>
          <p:nvPr userDrawn="1"/>
        </p:nvPicPr>
        <p:blipFill>
          <a:blip r:embed="rId21"/>
          <a:stretch>
            <a:fillRect/>
          </a:stretch>
        </p:blipFill>
        <p:spPr>
          <a:xfrm rot="5400000">
            <a:off x="9371795" y="3072299"/>
            <a:ext cx="6995160" cy="849926"/>
          </a:xfrm>
          <a:prstGeom prst="rect">
            <a:avLst/>
          </a:prstGeom>
        </p:spPr>
      </p:pic>
    </p:spTree>
    <p:extLst>
      <p:ext uri="{BB962C8B-B14F-4D97-AF65-F5344CB8AC3E}">
        <p14:creationId xmlns:p14="http://schemas.microsoft.com/office/powerpoint/2010/main" val="4059602932"/>
      </p:ext>
    </p:extLst>
  </p:cSld>
  <p:clrMap bg1="lt1" tx1="dk1" bg2="lt2" tx2="dk2" accent1="accent1" accent2="accent2" accent3="accent3" accent4="accent4" accent5="accent5" accent6="accent6" hlink="hlink" folHlink="folHlink"/>
  <p:sldLayoutIdLst>
    <p:sldLayoutId id="2147484476" r:id="rId1"/>
    <p:sldLayoutId id="2147484477" r:id="rId2"/>
    <p:sldLayoutId id="2147484478" r:id="rId3"/>
    <p:sldLayoutId id="2147484479" r:id="rId4"/>
    <p:sldLayoutId id="2147484480" r:id="rId5"/>
    <p:sldLayoutId id="2147484481" r:id="rId6"/>
    <p:sldLayoutId id="2147484482" r:id="rId7"/>
    <p:sldLayoutId id="2147484483" r:id="rId8"/>
    <p:sldLayoutId id="2147484484" r:id="rId9"/>
    <p:sldLayoutId id="2147484485" r:id="rId10"/>
    <p:sldLayoutId id="2147484486" r:id="rId11"/>
    <p:sldLayoutId id="2147484487" r:id="rId12"/>
    <p:sldLayoutId id="2147484488" r:id="rId13"/>
    <p:sldLayoutId id="2147484489" r:id="rId14"/>
    <p:sldLayoutId id="2147484490" r:id="rId15"/>
    <p:sldLayoutId id="2147484491" r:id="rId16"/>
    <p:sldLayoutId id="2147484492" r:id="rId17"/>
    <p:sldLayoutId id="2147484493" r:id="rId18"/>
    <p:sldLayoutId id="2147484494" r:id="rId19"/>
  </p:sldLayoutIdLst>
  <p:transition>
    <p:fade/>
  </p:transition>
  <p:hf hdr="0" ftr="0" dt="0"/>
  <p:txStyles>
    <p:titleStyle>
      <a:lvl1pPr algn="l" defTabSz="932742" rtl="0" eaLnBrk="1" latinLnBrk="0" hangingPunct="1">
        <a:lnSpc>
          <a:spcPct val="90000"/>
        </a:lnSpc>
        <a:spcBef>
          <a:spcPct val="0"/>
        </a:spcBef>
        <a:buNone/>
        <a:defRPr lang="en-US" sz="4800" b="0" kern="1200" cap="none" spc="-102" baseline="0" dirty="0" smtClean="0">
          <a:ln w="3175">
            <a:noFill/>
          </a:ln>
          <a:gradFill>
            <a:gsLst>
              <a:gs pos="1250">
                <a:schemeClr val="tx1"/>
              </a:gs>
              <a:gs pos="100000">
                <a:schemeClr val="tx1"/>
              </a:gs>
            </a:gsLst>
            <a:lin ang="5400000" scaled="0"/>
          </a:gradFill>
          <a:effectLst/>
          <a:latin typeface="+mj-lt"/>
          <a:ea typeface="+mn-ea"/>
          <a:cs typeface="Segoe UI" pitchFamily="34" charset="0"/>
        </a:defRPr>
      </a:lvl1pPr>
    </p:titleStyle>
    <p:bodyStyle>
      <a:lvl1pPr marL="228600" marR="0" indent="-228600" algn="l" defTabSz="932742" rtl="0" eaLnBrk="1" fontAlgn="auto" latinLnBrk="0" hangingPunct="1">
        <a:lnSpc>
          <a:spcPct val="90000"/>
        </a:lnSpc>
        <a:spcBef>
          <a:spcPct val="20000"/>
        </a:spcBef>
        <a:spcAft>
          <a:spcPts val="0"/>
        </a:spcAft>
        <a:buClrTx/>
        <a:buSzPct val="90000"/>
        <a:buFont typeface="Wingdings" panose="05000000000000000000" pitchFamily="2" charset="2"/>
        <a:buChar char=""/>
        <a:tabLst/>
        <a:defRPr sz="3600" kern="1200" spc="0" baseline="0">
          <a:gradFill>
            <a:gsLst>
              <a:gs pos="1250">
                <a:schemeClr val="tx1"/>
              </a:gs>
              <a:gs pos="100000">
                <a:schemeClr val="tx1"/>
              </a:gs>
            </a:gsLst>
            <a:lin ang="5400000" scaled="0"/>
          </a:gradFill>
          <a:latin typeface="+mj-lt"/>
          <a:ea typeface="+mn-ea"/>
          <a:cs typeface="+mn-cs"/>
        </a:defRPr>
      </a:lvl1pPr>
      <a:lvl2pPr marL="457200" marR="0" indent="-228600" algn="l" defTabSz="932742" rtl="0" eaLnBrk="1" fontAlgn="auto" latinLnBrk="0" hangingPunct="1">
        <a:lnSpc>
          <a:spcPct val="90000"/>
        </a:lnSpc>
        <a:spcBef>
          <a:spcPct val="20000"/>
        </a:spcBef>
        <a:spcAft>
          <a:spcPts val="0"/>
        </a:spcAft>
        <a:buClrTx/>
        <a:buSzPct val="90000"/>
        <a:buFont typeface="Wingdings" panose="05000000000000000000" pitchFamily="2" charset="2"/>
        <a:buChar char=""/>
        <a:tabLst/>
        <a:defRPr sz="2800" kern="1200" spc="0" baseline="0">
          <a:gradFill>
            <a:gsLst>
              <a:gs pos="1250">
                <a:schemeClr val="tx1"/>
              </a:gs>
              <a:gs pos="100000">
                <a:schemeClr val="tx1"/>
              </a:gs>
            </a:gsLst>
            <a:lin ang="5400000" scaled="0"/>
          </a:gradFill>
          <a:latin typeface="+mn-lt"/>
          <a:ea typeface="+mn-ea"/>
          <a:cs typeface="+mn-cs"/>
        </a:defRPr>
      </a:lvl2pPr>
      <a:lvl3pPr marL="685800" marR="0" indent="-228600" algn="l" defTabSz="932742" rtl="0" eaLnBrk="1" fontAlgn="auto" latinLnBrk="0" hangingPunct="1">
        <a:lnSpc>
          <a:spcPct val="90000"/>
        </a:lnSpc>
        <a:spcBef>
          <a:spcPct val="20000"/>
        </a:spcBef>
        <a:spcAft>
          <a:spcPts val="0"/>
        </a:spcAft>
        <a:buClrTx/>
        <a:buSzPct val="90000"/>
        <a:buFont typeface="Wingdings" panose="05000000000000000000" pitchFamily="2" charset="2"/>
        <a:buChar char=""/>
        <a:tabLst/>
        <a:defRPr sz="2400" kern="1200" spc="0" baseline="0">
          <a:gradFill>
            <a:gsLst>
              <a:gs pos="1250">
                <a:schemeClr val="tx1"/>
              </a:gs>
              <a:gs pos="100000">
                <a:schemeClr val="tx1"/>
              </a:gs>
            </a:gsLst>
            <a:lin ang="5400000" scaled="0"/>
          </a:gradFill>
          <a:latin typeface="+mn-lt"/>
          <a:ea typeface="+mn-ea"/>
          <a:cs typeface="+mn-cs"/>
        </a:defRPr>
      </a:lvl3pPr>
      <a:lvl4pPr marL="914400" marR="0" indent="-228600" algn="l" defTabSz="932742" rtl="0" eaLnBrk="1" fontAlgn="auto" latinLnBrk="0" hangingPunct="1">
        <a:lnSpc>
          <a:spcPct val="90000"/>
        </a:lnSpc>
        <a:spcBef>
          <a:spcPct val="20000"/>
        </a:spcBef>
        <a:spcAft>
          <a:spcPts val="0"/>
        </a:spcAft>
        <a:buClrTx/>
        <a:buSzPct val="90000"/>
        <a:buFont typeface="Wingdings" panose="05000000000000000000" pitchFamily="2" charset="2"/>
        <a:buChar char=""/>
        <a:tabLst/>
        <a:defRPr sz="2200" kern="1200" spc="0" baseline="0">
          <a:gradFill>
            <a:gsLst>
              <a:gs pos="1250">
                <a:schemeClr val="tx1"/>
              </a:gs>
              <a:gs pos="100000">
                <a:schemeClr val="tx1"/>
              </a:gs>
            </a:gsLst>
            <a:lin ang="5400000" scaled="0"/>
          </a:gradFill>
          <a:latin typeface="+mn-lt"/>
          <a:ea typeface="+mn-ea"/>
          <a:cs typeface="+mn-cs"/>
        </a:defRPr>
      </a:lvl4pPr>
      <a:lvl5pPr marL="1143000" marR="0" indent="-228600" algn="l" defTabSz="932742" rtl="0" eaLnBrk="1" fontAlgn="auto" latinLnBrk="0" hangingPunct="1">
        <a:lnSpc>
          <a:spcPct val="90000"/>
        </a:lnSpc>
        <a:spcBef>
          <a:spcPct val="20000"/>
        </a:spcBef>
        <a:spcAft>
          <a:spcPts val="0"/>
        </a:spcAft>
        <a:buClrTx/>
        <a:buSzPct val="90000"/>
        <a:buFont typeface="Wingdings" panose="05000000000000000000" pitchFamily="2" charset="2"/>
        <a:buChar char=""/>
        <a:tabLst/>
        <a:defRPr sz="2200" kern="1200" spc="0" baseline="0">
          <a:gradFill>
            <a:gsLst>
              <a:gs pos="1250">
                <a:schemeClr val="tx1"/>
              </a:gs>
              <a:gs pos="100000">
                <a:schemeClr val="tx1"/>
              </a:gs>
            </a:gsLst>
            <a:lin ang="5400000" scaled="0"/>
          </a:gradFill>
          <a:latin typeface="+mn-lt"/>
          <a:ea typeface="+mn-ea"/>
          <a:cs typeface="+mn-cs"/>
        </a:defRPr>
      </a:lvl5pPr>
      <a:lvl6pPr marL="2565040" indent="-233186" algn="l" defTabSz="932742"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3031412" indent="-233186" algn="l" defTabSz="932742"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97783" indent="-233186" algn="l" defTabSz="932742"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964155" indent="-233186" algn="l" defTabSz="932742"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32742" rtl="0" eaLnBrk="1" latinLnBrk="0" hangingPunct="1">
        <a:defRPr sz="1800" kern="1200">
          <a:solidFill>
            <a:schemeClr val="tx1"/>
          </a:solidFill>
          <a:latin typeface="+mn-lt"/>
          <a:ea typeface="+mn-ea"/>
          <a:cs typeface="+mn-cs"/>
        </a:defRPr>
      </a:lvl1pPr>
      <a:lvl2pPr marL="466371" algn="l" defTabSz="932742" rtl="0" eaLnBrk="1" latinLnBrk="0" hangingPunct="1">
        <a:defRPr sz="1800" kern="1200">
          <a:solidFill>
            <a:schemeClr val="tx1"/>
          </a:solidFill>
          <a:latin typeface="+mn-lt"/>
          <a:ea typeface="+mn-ea"/>
          <a:cs typeface="+mn-cs"/>
        </a:defRPr>
      </a:lvl2pPr>
      <a:lvl3pPr marL="932742" algn="l" defTabSz="932742" rtl="0" eaLnBrk="1" latinLnBrk="0" hangingPunct="1">
        <a:defRPr sz="1800" kern="1200">
          <a:solidFill>
            <a:schemeClr val="tx1"/>
          </a:solidFill>
          <a:latin typeface="+mn-lt"/>
          <a:ea typeface="+mn-ea"/>
          <a:cs typeface="+mn-cs"/>
        </a:defRPr>
      </a:lvl3pPr>
      <a:lvl4pPr marL="1399113" algn="l" defTabSz="932742" rtl="0" eaLnBrk="1" latinLnBrk="0" hangingPunct="1">
        <a:defRPr sz="1800" kern="1200">
          <a:solidFill>
            <a:schemeClr val="tx1"/>
          </a:solidFill>
          <a:latin typeface="+mn-lt"/>
          <a:ea typeface="+mn-ea"/>
          <a:cs typeface="+mn-cs"/>
        </a:defRPr>
      </a:lvl4pPr>
      <a:lvl5pPr marL="1865484" algn="l" defTabSz="932742" rtl="0" eaLnBrk="1" latinLnBrk="0" hangingPunct="1">
        <a:defRPr sz="1800" kern="1200">
          <a:solidFill>
            <a:schemeClr val="tx1"/>
          </a:solidFill>
          <a:latin typeface="+mn-lt"/>
          <a:ea typeface="+mn-ea"/>
          <a:cs typeface="+mn-cs"/>
        </a:defRPr>
      </a:lvl5pPr>
      <a:lvl6pPr marL="2331856" algn="l" defTabSz="932742" rtl="0" eaLnBrk="1" latinLnBrk="0" hangingPunct="1">
        <a:defRPr sz="1800" kern="1200">
          <a:solidFill>
            <a:schemeClr val="tx1"/>
          </a:solidFill>
          <a:latin typeface="+mn-lt"/>
          <a:ea typeface="+mn-ea"/>
          <a:cs typeface="+mn-cs"/>
        </a:defRPr>
      </a:lvl6pPr>
      <a:lvl7pPr marL="2798226" algn="l" defTabSz="932742" rtl="0" eaLnBrk="1" latinLnBrk="0" hangingPunct="1">
        <a:defRPr sz="1800" kern="1200">
          <a:solidFill>
            <a:schemeClr val="tx1"/>
          </a:solidFill>
          <a:latin typeface="+mn-lt"/>
          <a:ea typeface="+mn-ea"/>
          <a:cs typeface="+mn-cs"/>
        </a:defRPr>
      </a:lvl7pPr>
      <a:lvl8pPr marL="3264597" algn="l" defTabSz="932742" rtl="0" eaLnBrk="1" latinLnBrk="0" hangingPunct="1">
        <a:defRPr sz="1800" kern="1200">
          <a:solidFill>
            <a:schemeClr val="tx1"/>
          </a:solidFill>
          <a:latin typeface="+mn-lt"/>
          <a:ea typeface="+mn-ea"/>
          <a:cs typeface="+mn-cs"/>
        </a:defRPr>
      </a:lvl8pPr>
      <a:lvl9pPr marL="3730969" algn="l" defTabSz="932742"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187">
          <p15:clr>
            <a:srgbClr val="5ACBF0"/>
          </p15:clr>
        </p15:guide>
        <p15:guide id="2" pos="173">
          <p15:clr>
            <a:srgbClr val="5ACBF0"/>
          </p15:clr>
        </p15:guide>
        <p15:guide id="3" pos="749">
          <p15:clr>
            <a:srgbClr val="5ACBF0"/>
          </p15:clr>
        </p15:guide>
        <p15:guide id="4" pos="1325">
          <p15:clr>
            <a:srgbClr val="5ACBF0"/>
          </p15:clr>
        </p15:guide>
        <p15:guide id="5" pos="1901">
          <p15:clr>
            <a:srgbClr val="5ACBF0"/>
          </p15:clr>
        </p15:guide>
        <p15:guide id="6" pos="2477">
          <p15:clr>
            <a:srgbClr val="5ACBF0"/>
          </p15:clr>
        </p15:guide>
        <p15:guide id="7" pos="3053">
          <p15:clr>
            <a:srgbClr val="5ACBF0"/>
          </p15:clr>
        </p15:guide>
        <p15:guide id="8" pos="3629">
          <p15:clr>
            <a:srgbClr val="5ACBF0"/>
          </p15:clr>
        </p15:guide>
        <p15:guide id="9" pos="4205">
          <p15:clr>
            <a:srgbClr val="5ACBF0"/>
          </p15:clr>
        </p15:guide>
        <p15:guide id="10" pos="4781">
          <p15:clr>
            <a:srgbClr val="5ACBF0"/>
          </p15:clr>
        </p15:guide>
        <p15:guide id="11" pos="5357">
          <p15:clr>
            <a:srgbClr val="5ACBF0"/>
          </p15:clr>
        </p15:guide>
        <p15:guide id="12" pos="5933">
          <p15:clr>
            <a:srgbClr val="5ACBF0"/>
          </p15:clr>
        </p15:guide>
        <p15:guide id="13" pos="6509">
          <p15:clr>
            <a:srgbClr val="5ACBF0"/>
          </p15:clr>
        </p15:guide>
        <p15:guide id="14" pos="7085">
          <p15:clr>
            <a:srgbClr val="5ACBF0"/>
          </p15:clr>
        </p15:guide>
        <p15:guide id="15" pos="7661">
          <p15:clr>
            <a:srgbClr val="5ACBF0"/>
          </p15:clr>
        </p15:guide>
        <p15:guide id="16" pos="288">
          <p15:clr>
            <a:srgbClr val="C35EA4"/>
          </p15:clr>
        </p15:guide>
        <p15:guide id="17" pos="7546">
          <p15:clr>
            <a:srgbClr val="C35EA4"/>
          </p15:clr>
        </p15:guide>
        <p15:guide id="18" orient="horz" pos="763">
          <p15:clr>
            <a:srgbClr val="5ACBF0"/>
          </p15:clr>
        </p15:guide>
        <p15:guide id="19" orient="horz" pos="1339">
          <p15:clr>
            <a:srgbClr val="5ACBF0"/>
          </p15:clr>
        </p15:guide>
        <p15:guide id="20" orient="horz" pos="1915">
          <p15:clr>
            <a:srgbClr val="5ACBF0"/>
          </p15:clr>
        </p15:guide>
        <p15:guide id="21" orient="horz" pos="2491">
          <p15:clr>
            <a:srgbClr val="5ACBF0"/>
          </p15:clr>
        </p15:guide>
        <p15:guide id="22" orient="horz" pos="3067">
          <p15:clr>
            <a:srgbClr val="5ACBF0"/>
          </p15:clr>
        </p15:guide>
        <p15:guide id="23" orient="horz" pos="3643">
          <p15:clr>
            <a:srgbClr val="5ACBF0"/>
          </p15:clr>
        </p15:guide>
        <p15:guide id="24" orient="horz" pos="4219">
          <p15:clr>
            <a:srgbClr val="5ACBF0"/>
          </p15:clr>
        </p15:guide>
        <p15:guide id="25" orient="horz" pos="302">
          <p15:clr>
            <a:srgbClr val="C35EA4"/>
          </p15:clr>
        </p15:guide>
        <p15:guide id="26" orient="horz" pos="4104">
          <p15:clr>
            <a:srgbClr val="C35EA4"/>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74639" y="295274"/>
            <a:ext cx="11889564" cy="917575"/>
          </a:xfrm>
          <a:prstGeom prst="rect">
            <a:avLst/>
          </a:prstGeom>
        </p:spPr>
        <p:txBody>
          <a:bodyPr vert="horz" wrap="square" lIns="146304" tIns="91440" rIns="146304" bIns="91440" rtlCol="0" anchor="t">
            <a:noAutofit/>
          </a:bodyPr>
          <a:lstStyle/>
          <a:p>
            <a:r>
              <a:rPr lang="en-US"/>
              <a:t>Click to edit Master title style</a:t>
            </a:r>
          </a:p>
        </p:txBody>
      </p:sp>
      <p:sp>
        <p:nvSpPr>
          <p:cNvPr id="4" name="Text Placeholder 3"/>
          <p:cNvSpPr>
            <a:spLocks noGrp="1"/>
          </p:cNvSpPr>
          <p:nvPr>
            <p:ph type="body" idx="1"/>
          </p:nvPr>
        </p:nvSpPr>
        <p:spPr>
          <a:xfrm>
            <a:off x="274640" y="1212851"/>
            <a:ext cx="11887198" cy="2308324"/>
          </a:xfrm>
          <a:prstGeom prst="rect">
            <a:avLst/>
          </a:prstGeom>
        </p:spPr>
        <p:txBody>
          <a:bodyPr vert="horz" wrap="square" lIns="146304" tIns="91440" rIns="146304" bIns="91440" rtlCol="0">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5" name="Picture 4"/>
          <p:cNvPicPr>
            <a:picLocks noChangeAspect="1"/>
          </p:cNvPicPr>
          <p:nvPr userDrawn="1"/>
        </p:nvPicPr>
        <p:blipFill>
          <a:blip r:embed="rId21"/>
          <a:stretch>
            <a:fillRect/>
          </a:stretch>
        </p:blipFill>
        <p:spPr>
          <a:xfrm rot="5400000">
            <a:off x="9371795" y="3072299"/>
            <a:ext cx="6995160" cy="849926"/>
          </a:xfrm>
          <a:prstGeom prst="rect">
            <a:avLst/>
          </a:prstGeom>
        </p:spPr>
      </p:pic>
    </p:spTree>
    <p:extLst>
      <p:ext uri="{BB962C8B-B14F-4D97-AF65-F5344CB8AC3E}">
        <p14:creationId xmlns:p14="http://schemas.microsoft.com/office/powerpoint/2010/main" val="2005544715"/>
      </p:ext>
    </p:extLst>
  </p:cSld>
  <p:clrMap bg1="dk1" tx1="lt1" bg2="dk2" tx2="lt2" accent1="accent1" accent2="accent2" accent3="accent3" accent4="accent4" accent5="accent5" accent6="accent6" hlink="hlink" folHlink="folHlink"/>
  <p:sldLayoutIdLst>
    <p:sldLayoutId id="2147484496" r:id="rId1"/>
    <p:sldLayoutId id="2147484497" r:id="rId2"/>
    <p:sldLayoutId id="2147484498" r:id="rId3"/>
    <p:sldLayoutId id="2147484499" r:id="rId4"/>
    <p:sldLayoutId id="2147484500" r:id="rId5"/>
    <p:sldLayoutId id="2147484501" r:id="rId6"/>
    <p:sldLayoutId id="2147484502" r:id="rId7"/>
    <p:sldLayoutId id="2147484503" r:id="rId8"/>
    <p:sldLayoutId id="2147484504" r:id="rId9"/>
    <p:sldLayoutId id="2147484505" r:id="rId10"/>
    <p:sldLayoutId id="2147484506" r:id="rId11"/>
    <p:sldLayoutId id="2147484507" r:id="rId12"/>
    <p:sldLayoutId id="2147484508" r:id="rId13"/>
    <p:sldLayoutId id="2147484509" r:id="rId14"/>
    <p:sldLayoutId id="2147484510" r:id="rId15"/>
    <p:sldLayoutId id="2147484511" r:id="rId16"/>
    <p:sldLayoutId id="2147484512" r:id="rId17"/>
    <p:sldLayoutId id="2147484513" r:id="rId18"/>
    <p:sldLayoutId id="2147484514" r:id="rId19"/>
  </p:sldLayoutIdLst>
  <p:transition>
    <p:fade/>
  </p:transition>
  <p:hf hdr="0" ftr="0" dt="0"/>
  <p:txStyles>
    <p:titleStyle>
      <a:lvl1pPr algn="l" defTabSz="932742" rtl="0" eaLnBrk="1" latinLnBrk="0" hangingPunct="1">
        <a:lnSpc>
          <a:spcPct val="90000"/>
        </a:lnSpc>
        <a:spcBef>
          <a:spcPct val="0"/>
        </a:spcBef>
        <a:buNone/>
        <a:defRPr lang="en-US" sz="4800" b="0" kern="1200" cap="none" spc="-102" baseline="0" dirty="0" smtClean="0">
          <a:ln w="3175">
            <a:noFill/>
          </a:ln>
          <a:gradFill>
            <a:gsLst>
              <a:gs pos="1250">
                <a:schemeClr val="tx1"/>
              </a:gs>
              <a:gs pos="100000">
                <a:schemeClr val="tx1"/>
              </a:gs>
            </a:gsLst>
            <a:lin ang="5400000" scaled="0"/>
          </a:gradFill>
          <a:effectLst/>
          <a:latin typeface="+mj-lt"/>
          <a:ea typeface="+mn-ea"/>
          <a:cs typeface="Segoe UI" pitchFamily="34" charset="0"/>
        </a:defRPr>
      </a:lvl1pPr>
    </p:titleStyle>
    <p:bodyStyle>
      <a:lvl1pPr marL="228600" marR="0" indent="-228600" algn="l" defTabSz="932742" rtl="0" eaLnBrk="1" fontAlgn="auto" latinLnBrk="0" hangingPunct="1">
        <a:lnSpc>
          <a:spcPct val="90000"/>
        </a:lnSpc>
        <a:spcBef>
          <a:spcPct val="20000"/>
        </a:spcBef>
        <a:spcAft>
          <a:spcPts val="0"/>
        </a:spcAft>
        <a:buClrTx/>
        <a:buSzPct val="90000"/>
        <a:buFont typeface="Wingdings" panose="05000000000000000000" pitchFamily="2" charset="2"/>
        <a:buChar char=""/>
        <a:tabLst/>
        <a:defRPr sz="3600" kern="1200" spc="0" baseline="0">
          <a:gradFill>
            <a:gsLst>
              <a:gs pos="1250">
                <a:schemeClr val="tx1"/>
              </a:gs>
              <a:gs pos="100000">
                <a:schemeClr val="tx1"/>
              </a:gs>
            </a:gsLst>
            <a:lin ang="5400000" scaled="0"/>
          </a:gradFill>
          <a:latin typeface="+mj-lt"/>
          <a:ea typeface="+mn-ea"/>
          <a:cs typeface="+mn-cs"/>
        </a:defRPr>
      </a:lvl1pPr>
      <a:lvl2pPr marL="457200" marR="0" indent="-228600" algn="l" defTabSz="932742" rtl="0" eaLnBrk="1" fontAlgn="auto" latinLnBrk="0" hangingPunct="1">
        <a:lnSpc>
          <a:spcPct val="90000"/>
        </a:lnSpc>
        <a:spcBef>
          <a:spcPct val="20000"/>
        </a:spcBef>
        <a:spcAft>
          <a:spcPts val="0"/>
        </a:spcAft>
        <a:buClrTx/>
        <a:buSzPct val="90000"/>
        <a:buFont typeface="Wingdings" panose="05000000000000000000" pitchFamily="2" charset="2"/>
        <a:buChar char=""/>
        <a:tabLst/>
        <a:defRPr sz="2800" kern="1200" spc="0" baseline="0">
          <a:gradFill>
            <a:gsLst>
              <a:gs pos="1250">
                <a:schemeClr val="tx1"/>
              </a:gs>
              <a:gs pos="100000">
                <a:schemeClr val="tx1"/>
              </a:gs>
            </a:gsLst>
            <a:lin ang="5400000" scaled="0"/>
          </a:gradFill>
          <a:latin typeface="+mn-lt"/>
          <a:ea typeface="+mn-ea"/>
          <a:cs typeface="+mn-cs"/>
        </a:defRPr>
      </a:lvl2pPr>
      <a:lvl3pPr marL="685800" marR="0" indent="-228600" algn="l" defTabSz="932742" rtl="0" eaLnBrk="1" fontAlgn="auto" latinLnBrk="0" hangingPunct="1">
        <a:lnSpc>
          <a:spcPct val="90000"/>
        </a:lnSpc>
        <a:spcBef>
          <a:spcPct val="20000"/>
        </a:spcBef>
        <a:spcAft>
          <a:spcPts val="0"/>
        </a:spcAft>
        <a:buClrTx/>
        <a:buSzPct val="90000"/>
        <a:buFont typeface="Wingdings" panose="05000000000000000000" pitchFamily="2" charset="2"/>
        <a:buChar char=""/>
        <a:tabLst/>
        <a:defRPr sz="2400" kern="1200" spc="0" baseline="0">
          <a:gradFill>
            <a:gsLst>
              <a:gs pos="1250">
                <a:schemeClr val="tx1"/>
              </a:gs>
              <a:gs pos="100000">
                <a:schemeClr val="tx1"/>
              </a:gs>
            </a:gsLst>
            <a:lin ang="5400000" scaled="0"/>
          </a:gradFill>
          <a:latin typeface="+mn-lt"/>
          <a:ea typeface="+mn-ea"/>
          <a:cs typeface="+mn-cs"/>
        </a:defRPr>
      </a:lvl3pPr>
      <a:lvl4pPr marL="914400" marR="0" indent="-228600" algn="l" defTabSz="932742" rtl="0" eaLnBrk="1" fontAlgn="auto" latinLnBrk="0" hangingPunct="1">
        <a:lnSpc>
          <a:spcPct val="90000"/>
        </a:lnSpc>
        <a:spcBef>
          <a:spcPct val="20000"/>
        </a:spcBef>
        <a:spcAft>
          <a:spcPts val="0"/>
        </a:spcAft>
        <a:buClrTx/>
        <a:buSzPct val="90000"/>
        <a:buFont typeface="Wingdings" panose="05000000000000000000" pitchFamily="2" charset="2"/>
        <a:buChar char=""/>
        <a:tabLst/>
        <a:defRPr sz="2200" kern="1200" spc="0" baseline="0">
          <a:gradFill>
            <a:gsLst>
              <a:gs pos="1250">
                <a:schemeClr val="tx1"/>
              </a:gs>
              <a:gs pos="100000">
                <a:schemeClr val="tx1"/>
              </a:gs>
            </a:gsLst>
            <a:lin ang="5400000" scaled="0"/>
          </a:gradFill>
          <a:latin typeface="+mn-lt"/>
          <a:ea typeface="+mn-ea"/>
          <a:cs typeface="+mn-cs"/>
        </a:defRPr>
      </a:lvl4pPr>
      <a:lvl5pPr marL="1143000" marR="0" indent="-228600" algn="l" defTabSz="932742" rtl="0" eaLnBrk="1" fontAlgn="auto" latinLnBrk="0" hangingPunct="1">
        <a:lnSpc>
          <a:spcPct val="90000"/>
        </a:lnSpc>
        <a:spcBef>
          <a:spcPct val="20000"/>
        </a:spcBef>
        <a:spcAft>
          <a:spcPts val="0"/>
        </a:spcAft>
        <a:buClrTx/>
        <a:buSzPct val="90000"/>
        <a:buFont typeface="Wingdings" panose="05000000000000000000" pitchFamily="2" charset="2"/>
        <a:buChar char=""/>
        <a:tabLst/>
        <a:defRPr sz="2200" kern="1200" spc="0" baseline="0">
          <a:gradFill>
            <a:gsLst>
              <a:gs pos="1250">
                <a:schemeClr val="tx1"/>
              </a:gs>
              <a:gs pos="100000">
                <a:schemeClr val="tx1"/>
              </a:gs>
            </a:gsLst>
            <a:lin ang="5400000" scaled="0"/>
          </a:gradFill>
          <a:latin typeface="+mn-lt"/>
          <a:ea typeface="+mn-ea"/>
          <a:cs typeface="+mn-cs"/>
        </a:defRPr>
      </a:lvl5pPr>
      <a:lvl6pPr marL="2565040" indent="-233186" algn="l" defTabSz="932742"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3031412" indent="-233186" algn="l" defTabSz="932742"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97783" indent="-233186" algn="l" defTabSz="932742"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964155" indent="-233186" algn="l" defTabSz="932742"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32742" rtl="0" eaLnBrk="1" latinLnBrk="0" hangingPunct="1">
        <a:defRPr sz="1800" kern="1200">
          <a:solidFill>
            <a:schemeClr val="tx1"/>
          </a:solidFill>
          <a:latin typeface="+mn-lt"/>
          <a:ea typeface="+mn-ea"/>
          <a:cs typeface="+mn-cs"/>
        </a:defRPr>
      </a:lvl1pPr>
      <a:lvl2pPr marL="466371" algn="l" defTabSz="932742" rtl="0" eaLnBrk="1" latinLnBrk="0" hangingPunct="1">
        <a:defRPr sz="1800" kern="1200">
          <a:solidFill>
            <a:schemeClr val="tx1"/>
          </a:solidFill>
          <a:latin typeface="+mn-lt"/>
          <a:ea typeface="+mn-ea"/>
          <a:cs typeface="+mn-cs"/>
        </a:defRPr>
      </a:lvl2pPr>
      <a:lvl3pPr marL="932742" algn="l" defTabSz="932742" rtl="0" eaLnBrk="1" latinLnBrk="0" hangingPunct="1">
        <a:defRPr sz="1800" kern="1200">
          <a:solidFill>
            <a:schemeClr val="tx1"/>
          </a:solidFill>
          <a:latin typeface="+mn-lt"/>
          <a:ea typeface="+mn-ea"/>
          <a:cs typeface="+mn-cs"/>
        </a:defRPr>
      </a:lvl3pPr>
      <a:lvl4pPr marL="1399113" algn="l" defTabSz="932742" rtl="0" eaLnBrk="1" latinLnBrk="0" hangingPunct="1">
        <a:defRPr sz="1800" kern="1200">
          <a:solidFill>
            <a:schemeClr val="tx1"/>
          </a:solidFill>
          <a:latin typeface="+mn-lt"/>
          <a:ea typeface="+mn-ea"/>
          <a:cs typeface="+mn-cs"/>
        </a:defRPr>
      </a:lvl4pPr>
      <a:lvl5pPr marL="1865484" algn="l" defTabSz="932742" rtl="0" eaLnBrk="1" latinLnBrk="0" hangingPunct="1">
        <a:defRPr sz="1800" kern="1200">
          <a:solidFill>
            <a:schemeClr val="tx1"/>
          </a:solidFill>
          <a:latin typeface="+mn-lt"/>
          <a:ea typeface="+mn-ea"/>
          <a:cs typeface="+mn-cs"/>
        </a:defRPr>
      </a:lvl5pPr>
      <a:lvl6pPr marL="2331856" algn="l" defTabSz="932742" rtl="0" eaLnBrk="1" latinLnBrk="0" hangingPunct="1">
        <a:defRPr sz="1800" kern="1200">
          <a:solidFill>
            <a:schemeClr val="tx1"/>
          </a:solidFill>
          <a:latin typeface="+mn-lt"/>
          <a:ea typeface="+mn-ea"/>
          <a:cs typeface="+mn-cs"/>
        </a:defRPr>
      </a:lvl6pPr>
      <a:lvl7pPr marL="2798226" algn="l" defTabSz="932742" rtl="0" eaLnBrk="1" latinLnBrk="0" hangingPunct="1">
        <a:defRPr sz="1800" kern="1200">
          <a:solidFill>
            <a:schemeClr val="tx1"/>
          </a:solidFill>
          <a:latin typeface="+mn-lt"/>
          <a:ea typeface="+mn-ea"/>
          <a:cs typeface="+mn-cs"/>
        </a:defRPr>
      </a:lvl7pPr>
      <a:lvl8pPr marL="3264597" algn="l" defTabSz="932742" rtl="0" eaLnBrk="1" latinLnBrk="0" hangingPunct="1">
        <a:defRPr sz="1800" kern="1200">
          <a:solidFill>
            <a:schemeClr val="tx1"/>
          </a:solidFill>
          <a:latin typeface="+mn-lt"/>
          <a:ea typeface="+mn-ea"/>
          <a:cs typeface="+mn-cs"/>
        </a:defRPr>
      </a:lvl8pPr>
      <a:lvl9pPr marL="3730969" algn="l" defTabSz="932742"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187">
          <p15:clr>
            <a:srgbClr val="5ACBF0"/>
          </p15:clr>
        </p15:guide>
        <p15:guide id="2" pos="173">
          <p15:clr>
            <a:srgbClr val="5ACBF0"/>
          </p15:clr>
        </p15:guide>
        <p15:guide id="3" pos="749">
          <p15:clr>
            <a:srgbClr val="5ACBF0"/>
          </p15:clr>
        </p15:guide>
        <p15:guide id="4" pos="1325">
          <p15:clr>
            <a:srgbClr val="5ACBF0"/>
          </p15:clr>
        </p15:guide>
        <p15:guide id="5" pos="1901">
          <p15:clr>
            <a:srgbClr val="5ACBF0"/>
          </p15:clr>
        </p15:guide>
        <p15:guide id="6" pos="2477">
          <p15:clr>
            <a:srgbClr val="5ACBF0"/>
          </p15:clr>
        </p15:guide>
        <p15:guide id="7" pos="3053">
          <p15:clr>
            <a:srgbClr val="5ACBF0"/>
          </p15:clr>
        </p15:guide>
        <p15:guide id="8" pos="3629">
          <p15:clr>
            <a:srgbClr val="5ACBF0"/>
          </p15:clr>
        </p15:guide>
        <p15:guide id="9" pos="4205">
          <p15:clr>
            <a:srgbClr val="5ACBF0"/>
          </p15:clr>
        </p15:guide>
        <p15:guide id="10" pos="4781">
          <p15:clr>
            <a:srgbClr val="5ACBF0"/>
          </p15:clr>
        </p15:guide>
        <p15:guide id="11" pos="5357">
          <p15:clr>
            <a:srgbClr val="5ACBF0"/>
          </p15:clr>
        </p15:guide>
        <p15:guide id="12" pos="5933">
          <p15:clr>
            <a:srgbClr val="5ACBF0"/>
          </p15:clr>
        </p15:guide>
        <p15:guide id="13" pos="6509">
          <p15:clr>
            <a:srgbClr val="5ACBF0"/>
          </p15:clr>
        </p15:guide>
        <p15:guide id="14" pos="7085">
          <p15:clr>
            <a:srgbClr val="5ACBF0"/>
          </p15:clr>
        </p15:guide>
        <p15:guide id="15" pos="7661">
          <p15:clr>
            <a:srgbClr val="5ACBF0"/>
          </p15:clr>
        </p15:guide>
        <p15:guide id="16" pos="288">
          <p15:clr>
            <a:srgbClr val="C35EA4"/>
          </p15:clr>
        </p15:guide>
        <p15:guide id="17" pos="7546">
          <p15:clr>
            <a:srgbClr val="C35EA4"/>
          </p15:clr>
        </p15:guide>
        <p15:guide id="18" orient="horz" pos="763">
          <p15:clr>
            <a:srgbClr val="5ACBF0"/>
          </p15:clr>
        </p15:guide>
        <p15:guide id="19" orient="horz" pos="1339">
          <p15:clr>
            <a:srgbClr val="5ACBF0"/>
          </p15:clr>
        </p15:guide>
        <p15:guide id="20" orient="horz" pos="1915">
          <p15:clr>
            <a:srgbClr val="5ACBF0"/>
          </p15:clr>
        </p15:guide>
        <p15:guide id="21" orient="horz" pos="2491">
          <p15:clr>
            <a:srgbClr val="5ACBF0"/>
          </p15:clr>
        </p15:guide>
        <p15:guide id="22" orient="horz" pos="3067">
          <p15:clr>
            <a:srgbClr val="5ACBF0"/>
          </p15:clr>
        </p15:guide>
        <p15:guide id="23" orient="horz" pos="3643">
          <p15:clr>
            <a:srgbClr val="5ACBF0"/>
          </p15:clr>
        </p15:guide>
        <p15:guide id="24" orient="horz" pos="4219">
          <p15:clr>
            <a:srgbClr val="5ACBF0"/>
          </p15:clr>
        </p15:guide>
        <p15:guide id="25" orient="horz" pos="302">
          <p15:clr>
            <a:srgbClr val="C35EA4"/>
          </p15:clr>
        </p15:guide>
        <p15:guide id="26" orient="horz" pos="4104">
          <p15:clr>
            <a:srgbClr val="C35EA4"/>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2.xml"/><Relationship Id="rId1" Type="http://schemas.openxmlformats.org/officeDocument/2006/relationships/slideLayout" Target="../slideLayouts/slideLayout9.xml"/><Relationship Id="rId5" Type="http://schemas.openxmlformats.org/officeDocument/2006/relationships/image" Target="../media/image9.png"/><Relationship Id="rId4" Type="http://schemas.openxmlformats.org/officeDocument/2006/relationships/image" Target="../media/image8.emf"/></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74702" y="1575062"/>
            <a:ext cx="9143936" cy="1828800"/>
          </a:xfrm>
        </p:spPr>
        <p:txBody>
          <a:bodyPr/>
          <a:lstStyle/>
          <a:p>
            <a:r>
              <a:rPr lang="en-US" sz="7200" dirty="0"/>
              <a:t>Champion Program Plan Template</a:t>
            </a:r>
          </a:p>
        </p:txBody>
      </p:sp>
    </p:spTree>
    <p:extLst>
      <p:ext uri="{BB962C8B-B14F-4D97-AF65-F5344CB8AC3E}">
        <p14:creationId xmlns:p14="http://schemas.microsoft.com/office/powerpoint/2010/main" val="3791138055"/>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2" y="181972"/>
            <a:ext cx="11885514" cy="917575"/>
          </a:xfrm>
        </p:spPr>
        <p:txBody>
          <a:bodyPr/>
          <a:lstStyle/>
          <a:p>
            <a:r>
              <a:rPr lang="en-US" sz="3672" dirty="0"/>
              <a:t>Key messages to communicate to champions</a:t>
            </a:r>
          </a:p>
        </p:txBody>
      </p:sp>
      <p:graphicFrame>
        <p:nvGraphicFramePr>
          <p:cNvPr id="3" name="Table 2"/>
          <p:cNvGraphicFramePr>
            <a:graphicFrameLocks noGrp="1"/>
          </p:cNvGraphicFramePr>
          <p:nvPr>
            <p:extLst>
              <p:ext uri="{D42A27DB-BD31-4B8C-83A1-F6EECF244321}">
                <p14:modId xmlns:p14="http://schemas.microsoft.com/office/powerpoint/2010/main" val="1083323878"/>
              </p:ext>
            </p:extLst>
          </p:nvPr>
        </p:nvGraphicFramePr>
        <p:xfrm>
          <a:off x="197732" y="861635"/>
          <a:ext cx="12045068" cy="5910966"/>
        </p:xfrm>
        <a:graphic>
          <a:graphicData uri="http://schemas.openxmlformats.org/drawingml/2006/table">
            <a:tbl>
              <a:tblPr firstRow="1" bandRow="1">
                <a:tableStyleId>{5C22544A-7EE6-4342-B048-85BDC9FD1C3A}</a:tableStyleId>
              </a:tblPr>
              <a:tblGrid>
                <a:gridCol w="1194148">
                  <a:extLst>
                    <a:ext uri="{9D8B030D-6E8A-4147-A177-3AD203B41FA5}">
                      <a16:colId xmlns:a16="http://schemas.microsoft.com/office/drawing/2014/main" val="2308275392"/>
                    </a:ext>
                  </a:extLst>
                </a:gridCol>
                <a:gridCol w="3616242">
                  <a:extLst>
                    <a:ext uri="{9D8B030D-6E8A-4147-A177-3AD203B41FA5}">
                      <a16:colId xmlns:a16="http://schemas.microsoft.com/office/drawing/2014/main" val="2000652949"/>
                    </a:ext>
                  </a:extLst>
                </a:gridCol>
                <a:gridCol w="3408833">
                  <a:extLst>
                    <a:ext uri="{9D8B030D-6E8A-4147-A177-3AD203B41FA5}">
                      <a16:colId xmlns:a16="http://schemas.microsoft.com/office/drawing/2014/main" val="3557990111"/>
                    </a:ext>
                  </a:extLst>
                </a:gridCol>
                <a:gridCol w="3825845">
                  <a:extLst>
                    <a:ext uri="{9D8B030D-6E8A-4147-A177-3AD203B41FA5}">
                      <a16:colId xmlns:a16="http://schemas.microsoft.com/office/drawing/2014/main" val="3984116065"/>
                    </a:ext>
                  </a:extLst>
                </a:gridCol>
              </a:tblGrid>
              <a:tr h="325786">
                <a:tc>
                  <a:txBody>
                    <a:bodyPr/>
                    <a:lstStyle/>
                    <a:p>
                      <a:endParaRPr lang="en-US" sz="1400" dirty="0">
                        <a:highlight>
                          <a:srgbClr val="C0C0C0"/>
                        </a:highlight>
                      </a:endParaRPr>
                    </a:p>
                  </a:txBody>
                  <a:tcPr marL="93260" marR="93260" marT="46630" marB="46630"/>
                </a:tc>
                <a:tc>
                  <a:txBody>
                    <a:bodyPr/>
                    <a:lstStyle/>
                    <a:p>
                      <a:r>
                        <a:rPr lang="en-US" sz="1400" dirty="0"/>
                        <a:t>Pre-rollout</a:t>
                      </a:r>
                    </a:p>
                  </a:txBody>
                  <a:tcPr marL="93260" marR="93260" marT="46630" marB="46630"/>
                </a:tc>
                <a:tc>
                  <a:txBody>
                    <a:bodyPr/>
                    <a:lstStyle/>
                    <a:p>
                      <a:r>
                        <a:rPr lang="en-US" sz="1400" dirty="0"/>
                        <a:t>Rollout</a:t>
                      </a:r>
                    </a:p>
                  </a:txBody>
                  <a:tcPr marL="93260" marR="93260" marT="46630" marB="46630"/>
                </a:tc>
                <a:tc>
                  <a:txBody>
                    <a:bodyPr/>
                    <a:lstStyle/>
                    <a:p>
                      <a:r>
                        <a:rPr lang="en-US" sz="1400" dirty="0"/>
                        <a:t>Post-rollout </a:t>
                      </a:r>
                    </a:p>
                  </a:txBody>
                  <a:tcPr marL="93260" marR="93260" marT="46630" marB="46630"/>
                </a:tc>
                <a:extLst>
                  <a:ext uri="{0D108BD9-81ED-4DB2-BD59-A6C34878D82A}">
                    <a16:rowId xmlns:a16="http://schemas.microsoft.com/office/drawing/2014/main" val="4105390580"/>
                  </a:ext>
                </a:extLst>
              </a:tr>
              <a:tr h="1136679">
                <a:tc>
                  <a:txBody>
                    <a:bodyPr/>
                    <a:lstStyle/>
                    <a:p>
                      <a:r>
                        <a:rPr lang="en-US" sz="1100" b="1" dirty="0">
                          <a:solidFill>
                            <a:srgbClr val="C00000"/>
                          </a:solidFill>
                        </a:rPr>
                        <a:t>Role &amp; Readiness</a:t>
                      </a:r>
                    </a:p>
                  </a:txBody>
                  <a:tcPr marL="93260" marR="93260" marT="46630" marB="46630">
                    <a:solidFill>
                      <a:schemeClr val="bg1">
                        <a:lumMod val="85000"/>
                      </a:schemeClr>
                    </a:solidFill>
                  </a:tcPr>
                </a:tc>
                <a:tc>
                  <a:txBody>
                    <a:bodyPr/>
                    <a:lstStyle/>
                    <a:p>
                      <a:pPr marL="171450" indent="-171450">
                        <a:buFont typeface="Arial" panose="020B0604020202020204" pitchFamily="34" charset="0"/>
                        <a:buChar char="•"/>
                      </a:pPr>
                      <a:r>
                        <a:rPr lang="en-US" sz="1000" baseline="0" dirty="0"/>
                        <a:t>Role and responsibilities – time commitment </a:t>
                      </a:r>
                    </a:p>
                    <a:p>
                      <a:pPr marL="171450" indent="-171450">
                        <a:buFont typeface="Arial" panose="020B0604020202020204" pitchFamily="34" charset="0"/>
                        <a:buChar char="•"/>
                      </a:pPr>
                      <a:r>
                        <a:rPr lang="en-US" sz="1000" baseline="0" dirty="0"/>
                        <a:t>Project (what, why, when) and its value to the organization and their peers (vision) and how they are supporting project </a:t>
                      </a:r>
                    </a:p>
                    <a:p>
                      <a:pPr marL="171450" indent="-171450">
                        <a:buFont typeface="Arial" panose="020B0604020202020204" pitchFamily="34" charset="0"/>
                        <a:buChar char="•"/>
                      </a:pPr>
                      <a:r>
                        <a:rPr lang="en-US" sz="1000" baseline="0" dirty="0"/>
                        <a:t>Stakeholder support for champion program </a:t>
                      </a:r>
                    </a:p>
                    <a:p>
                      <a:pPr marL="171450" indent="-171450">
                        <a:buFont typeface="Arial" panose="020B0604020202020204" pitchFamily="34" charset="0"/>
                        <a:buChar char="•"/>
                      </a:pPr>
                      <a:r>
                        <a:rPr lang="en-US" sz="1000" baseline="0" dirty="0"/>
                        <a:t>Recruitment strategy </a:t>
                      </a:r>
                    </a:p>
                    <a:p>
                      <a:pPr marL="171450" indent="-171450">
                        <a:buFont typeface="Arial" panose="020B0604020202020204" pitchFamily="34" charset="0"/>
                        <a:buChar char="•"/>
                      </a:pPr>
                      <a:r>
                        <a:rPr lang="en-US" sz="1000" baseline="0" dirty="0"/>
                        <a:t>Readiness plan for role </a:t>
                      </a:r>
                    </a:p>
                    <a:p>
                      <a:pPr marL="171450" indent="-171450">
                        <a:buFont typeface="Arial" panose="020B0604020202020204" pitchFamily="34" charset="0"/>
                        <a:buChar char="•"/>
                      </a:pPr>
                      <a:r>
                        <a:rPr lang="en-US" sz="1000" baseline="0" dirty="0"/>
                        <a:t>Next steps </a:t>
                      </a:r>
                    </a:p>
                  </a:txBody>
                  <a:tcPr marL="93260" marR="93260" marT="46630" marB="46630"/>
                </a:tc>
                <a:tc>
                  <a:txBody>
                    <a:bodyPr/>
                    <a:lstStyle/>
                    <a:p>
                      <a:pPr marL="0" indent="0">
                        <a:buFont typeface="Arial" panose="020B0604020202020204" pitchFamily="34" charset="0"/>
                        <a:buNone/>
                      </a:pPr>
                      <a:endParaRPr lang="en-US" sz="1000" dirty="0"/>
                    </a:p>
                  </a:txBody>
                  <a:tcPr marL="93260" marR="93260" marT="46630" marB="46630"/>
                </a:tc>
                <a:tc>
                  <a:txBody>
                    <a:bodyPr/>
                    <a:lstStyle/>
                    <a:p>
                      <a:r>
                        <a:rPr lang="en-US" sz="1000" baseline="0" dirty="0"/>
                        <a:t>Recognition of the role champions have played in the project success to date – form project team, sponsor and executive  </a:t>
                      </a:r>
                    </a:p>
                  </a:txBody>
                  <a:tcPr marL="93260" marR="93260" marT="46630" marB="46630"/>
                </a:tc>
                <a:extLst>
                  <a:ext uri="{0D108BD9-81ED-4DB2-BD59-A6C34878D82A}">
                    <a16:rowId xmlns:a16="http://schemas.microsoft.com/office/drawing/2014/main" val="2416890549"/>
                  </a:ext>
                </a:extLst>
              </a:tr>
              <a:tr h="2078469">
                <a:tc>
                  <a:txBody>
                    <a:bodyPr/>
                    <a:lstStyle/>
                    <a:p>
                      <a:r>
                        <a:rPr lang="en-US" sz="1100" b="1" dirty="0">
                          <a:solidFill>
                            <a:srgbClr val="C00000"/>
                          </a:solidFill>
                        </a:rPr>
                        <a:t>Guide &amp;</a:t>
                      </a:r>
                      <a:r>
                        <a:rPr lang="en-US" sz="1100" b="1" baseline="0" dirty="0">
                          <a:solidFill>
                            <a:srgbClr val="C00000"/>
                          </a:solidFill>
                        </a:rPr>
                        <a:t> Coach</a:t>
                      </a:r>
                      <a:endParaRPr lang="en-US" sz="1100" b="1" dirty="0">
                        <a:solidFill>
                          <a:srgbClr val="C00000"/>
                        </a:solidFill>
                      </a:endParaRPr>
                    </a:p>
                  </a:txBody>
                  <a:tcPr marL="93260" marR="93260" marT="46630" marB="46630">
                    <a:solidFill>
                      <a:schemeClr val="bg1">
                        <a:lumMod val="85000"/>
                      </a:schemeClr>
                    </a:solidFill>
                  </a:tcPr>
                </a:tc>
                <a:tc>
                  <a:txBody>
                    <a:bodyPr/>
                    <a:lstStyle/>
                    <a:p>
                      <a:r>
                        <a:rPr lang="en-US" sz="1000" baseline="0" dirty="0"/>
                        <a:t>Join OneDrive end user Yammer group:</a:t>
                      </a:r>
                    </a:p>
                    <a:p>
                      <a:pPr marL="171450" indent="-171450">
                        <a:buFont typeface="Arial" panose="020B0604020202020204" pitchFamily="34" charset="0"/>
                        <a:buChar char="•"/>
                      </a:pPr>
                      <a:r>
                        <a:rPr lang="en-US" sz="1000" baseline="0" dirty="0"/>
                        <a:t>Key activities to engage with peers via group </a:t>
                      </a:r>
                    </a:p>
                    <a:p>
                      <a:pPr marL="171450" indent="-171450">
                        <a:buFont typeface="Arial" panose="020B0604020202020204" pitchFamily="34" charset="0"/>
                        <a:buChar char="•"/>
                      </a:pPr>
                      <a:r>
                        <a:rPr lang="en-US" sz="1000" baseline="0" dirty="0"/>
                        <a:t>Resources, collaterals to showcase types of engagement (success story to share, tips, highlighting resources) </a:t>
                      </a:r>
                    </a:p>
                  </a:txBody>
                  <a:tcPr marL="93260" marR="93260" marT="46630" marB="46630"/>
                </a:tc>
                <a:tc>
                  <a:txBody>
                    <a:bodyPr/>
                    <a:lstStyle/>
                    <a:p>
                      <a:pPr marL="171450" indent="-171450">
                        <a:buFont typeface="Arial" panose="020B0604020202020204" pitchFamily="34" charset="0"/>
                        <a:buChar char="•"/>
                      </a:pPr>
                      <a:r>
                        <a:rPr lang="en-US" sz="1000" dirty="0"/>
                        <a:t>Outline</a:t>
                      </a:r>
                      <a:r>
                        <a:rPr lang="en-US" sz="1000" baseline="0" dirty="0"/>
                        <a:t> rollout events and activities, their roles, readiness steps and supporting items for events and activities (pre events) </a:t>
                      </a:r>
                    </a:p>
                    <a:p>
                      <a:pPr marL="171450" indent="-171450">
                        <a:buFont typeface="Arial" panose="020B0604020202020204" pitchFamily="34" charset="0"/>
                        <a:buChar char="•"/>
                      </a:pPr>
                      <a:r>
                        <a:rPr lang="en-US" sz="1000" baseline="0" dirty="0"/>
                        <a:t>Thank champions for support and highlight event successes (post event)  </a:t>
                      </a:r>
                      <a:endParaRPr lang="en-US" sz="1000" dirty="0"/>
                    </a:p>
                    <a:p>
                      <a:endParaRPr lang="en-US" sz="1000" dirty="0"/>
                    </a:p>
                    <a:p>
                      <a:r>
                        <a:rPr lang="en-US" sz="1000" dirty="0"/>
                        <a:t>Reminder</a:t>
                      </a:r>
                      <a:r>
                        <a:rPr lang="en-US" sz="1000" baseline="0" dirty="0"/>
                        <a:t> to participate in OneDrive end user Yammer group:</a:t>
                      </a:r>
                    </a:p>
                    <a:p>
                      <a:endParaRPr lang="en-US" sz="1000" baseline="0" dirty="0"/>
                    </a:p>
                    <a:p>
                      <a:pPr marL="171450" indent="-171450">
                        <a:buFont typeface="Arial" panose="020B0604020202020204" pitchFamily="34" charset="0"/>
                        <a:buChar char="•"/>
                      </a:pPr>
                      <a:r>
                        <a:rPr lang="en-US" sz="1000" baseline="0" dirty="0"/>
                        <a:t>Key activities to engage with peers via group </a:t>
                      </a:r>
                    </a:p>
                    <a:p>
                      <a:pPr marL="171450" indent="-171450">
                        <a:buFont typeface="Arial" panose="020B0604020202020204" pitchFamily="34" charset="0"/>
                        <a:buChar char="•"/>
                      </a:pPr>
                      <a:r>
                        <a:rPr lang="en-US" sz="1000" baseline="0" dirty="0"/>
                        <a:t>Resources, collaterals to showcase types of engagement (success story to share, tips, highlighting resources) </a:t>
                      </a:r>
                    </a:p>
                  </a:txBody>
                  <a:tcPr marL="93260" marR="93260" marT="46630" marB="46630"/>
                </a:tc>
                <a:tc>
                  <a:txBody>
                    <a:bodyPr/>
                    <a:lstStyle/>
                    <a:p>
                      <a:r>
                        <a:rPr lang="en-US" sz="1000" baseline="0" dirty="0"/>
                        <a:t>Outline activities for champions to guide and coach their peers and resources and collaterals to support </a:t>
                      </a:r>
                    </a:p>
                    <a:p>
                      <a:r>
                        <a:rPr lang="en-US" sz="1000" dirty="0"/>
                        <a:t>Reminder</a:t>
                      </a:r>
                      <a:r>
                        <a:rPr lang="en-US" sz="1000" baseline="0" dirty="0"/>
                        <a:t> to participate in OneDrive end user Yammer group:</a:t>
                      </a:r>
                    </a:p>
                    <a:p>
                      <a:endParaRPr lang="en-US" sz="1000" baseline="0" dirty="0"/>
                    </a:p>
                    <a:p>
                      <a:pPr marL="171450" indent="-171450">
                        <a:buFont typeface="Arial" panose="020B0604020202020204" pitchFamily="34" charset="0"/>
                        <a:buChar char="•"/>
                      </a:pPr>
                      <a:r>
                        <a:rPr lang="en-US" sz="1000" baseline="0" dirty="0"/>
                        <a:t>Key activities to engage with peers via group </a:t>
                      </a:r>
                    </a:p>
                    <a:p>
                      <a:pPr marL="171450" indent="-171450">
                        <a:buFont typeface="Arial" panose="020B0604020202020204" pitchFamily="34" charset="0"/>
                        <a:buChar char="•"/>
                      </a:pPr>
                      <a:r>
                        <a:rPr lang="en-US" sz="1000" baseline="0" dirty="0"/>
                        <a:t>Resources, collaterals to showcase types of engagement (success story to share, tips, highlighting resources) </a:t>
                      </a:r>
                    </a:p>
                    <a:p>
                      <a:pPr marL="171450" indent="-171450">
                        <a:buFont typeface="Arial" panose="020B0604020202020204" pitchFamily="34" charset="0"/>
                        <a:buChar char="•"/>
                      </a:pPr>
                      <a:endParaRPr lang="en-US" sz="1000" baseline="0" dirty="0"/>
                    </a:p>
                    <a:p>
                      <a:pPr marL="0" marR="0" lvl="0" indent="0" algn="l" defTabSz="914367"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000" dirty="0"/>
                        <a:t>Share news</a:t>
                      </a:r>
                      <a:r>
                        <a:rPr lang="en-US" sz="1000" baseline="0" dirty="0"/>
                        <a:t> regarding OneDrive and items to support with peers and ways for champions to communicate to their peers </a:t>
                      </a:r>
                      <a:endParaRPr lang="en-US" sz="1000" dirty="0"/>
                    </a:p>
                  </a:txBody>
                  <a:tcPr marL="93260" marR="93260" marT="46630" marB="46630"/>
                </a:tc>
                <a:extLst>
                  <a:ext uri="{0D108BD9-81ED-4DB2-BD59-A6C34878D82A}">
                    <a16:rowId xmlns:a16="http://schemas.microsoft.com/office/drawing/2014/main" val="1877717237"/>
                  </a:ext>
                </a:extLst>
              </a:tr>
              <a:tr h="881791">
                <a:tc>
                  <a:txBody>
                    <a:bodyPr/>
                    <a:lstStyle/>
                    <a:p>
                      <a:r>
                        <a:rPr lang="en-US" sz="1100" b="1" dirty="0">
                          <a:solidFill>
                            <a:srgbClr val="C00000"/>
                          </a:solidFill>
                        </a:rPr>
                        <a:t>Evangelize</a:t>
                      </a:r>
                    </a:p>
                  </a:txBody>
                  <a:tcPr marL="93260" marR="93260" marT="46630" marB="46630">
                    <a:solidFill>
                      <a:schemeClr val="bg1">
                        <a:lumMod val="85000"/>
                      </a:schemeClr>
                    </a:solidFill>
                  </a:tcPr>
                </a:tc>
                <a:tc>
                  <a:txBody>
                    <a:bodyPr/>
                    <a:lstStyle/>
                    <a:p>
                      <a:pPr marL="171450" marR="0" lvl="0" indent="-171450" algn="l" defTabSz="914367"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dirty="0"/>
                        <a:t>What is happening –</a:t>
                      </a:r>
                      <a:r>
                        <a:rPr lang="en-US" sz="1000" baseline="0" dirty="0"/>
                        <a:t> when and why regarding project </a:t>
                      </a:r>
                    </a:p>
                    <a:p>
                      <a:pPr marL="171450" marR="0" lvl="0" indent="-171450" algn="l" defTabSz="914367"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aseline="0" dirty="0"/>
                        <a:t>Resources to support getting ready </a:t>
                      </a:r>
                    </a:p>
                    <a:p>
                      <a:pPr marL="171450" marR="0" lvl="0" indent="-171450" algn="l" defTabSz="914367"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aseline="0" dirty="0"/>
                        <a:t>Collateral and examples of what and how champions can communicate to peers regarding what, when and why about project </a:t>
                      </a:r>
                    </a:p>
                  </a:txBody>
                  <a:tcPr marL="93260" marR="93260" marT="46630" marB="46630"/>
                </a:tc>
                <a:tc>
                  <a:txBody>
                    <a:bodyPr/>
                    <a:lstStyle/>
                    <a:p>
                      <a:pPr marL="0" marR="0" lvl="0" indent="0" algn="l" defTabSz="914367" rtl="0" eaLnBrk="1" fontAlgn="auto" latinLnBrk="0" hangingPunct="1">
                        <a:lnSpc>
                          <a:spcPct val="100000"/>
                        </a:lnSpc>
                        <a:spcBef>
                          <a:spcPts val="0"/>
                        </a:spcBef>
                        <a:spcAft>
                          <a:spcPts val="0"/>
                        </a:spcAft>
                        <a:buClrTx/>
                        <a:buSzTx/>
                        <a:buFontTx/>
                        <a:buNone/>
                        <a:tabLst/>
                        <a:defRPr/>
                      </a:pPr>
                      <a:r>
                        <a:rPr lang="en-US" sz="1000" dirty="0"/>
                        <a:t>Outline</a:t>
                      </a:r>
                      <a:r>
                        <a:rPr lang="en-US" sz="1000" baseline="0" dirty="0"/>
                        <a:t> of and examples regarding communications </a:t>
                      </a:r>
                      <a:r>
                        <a:rPr lang="en-US" sz="1000" dirty="0"/>
                        <a:t>to peers about</a:t>
                      </a:r>
                      <a:r>
                        <a:rPr lang="en-US" sz="1000" baseline="0" dirty="0"/>
                        <a:t> working in new ways, the results and resources to support</a:t>
                      </a:r>
                      <a:endParaRPr lang="en-US" sz="1200" dirty="0"/>
                    </a:p>
                  </a:txBody>
                  <a:tcPr marL="93260" marR="93260" marT="46630" marB="46630"/>
                </a:tc>
                <a:tc>
                  <a:txBody>
                    <a:bodyPr/>
                    <a:lstStyle/>
                    <a:p>
                      <a:pPr marL="171450" marR="0" lvl="0" indent="-171450" algn="l" defTabSz="914367"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dirty="0"/>
                        <a:t>Outline</a:t>
                      </a:r>
                      <a:r>
                        <a:rPr lang="en-US" sz="1000" baseline="0" dirty="0"/>
                        <a:t> of and examples regarding communications </a:t>
                      </a:r>
                      <a:r>
                        <a:rPr lang="en-US" sz="1000" dirty="0"/>
                        <a:t>to peers about</a:t>
                      </a:r>
                      <a:r>
                        <a:rPr lang="en-US" sz="1000" baseline="0" dirty="0"/>
                        <a:t> working in new ways, the results and resources to support</a:t>
                      </a:r>
                      <a:endParaRPr lang="en-US" sz="1000" dirty="0"/>
                    </a:p>
                    <a:p>
                      <a:pPr marL="171450" indent="-171450">
                        <a:buFont typeface="Arial" panose="020B0604020202020204" pitchFamily="34" charset="0"/>
                        <a:buChar char="•"/>
                      </a:pPr>
                      <a:r>
                        <a:rPr lang="en-US" sz="1000" dirty="0"/>
                        <a:t>Adoption</a:t>
                      </a:r>
                      <a:r>
                        <a:rPr lang="en-US" sz="1000" baseline="0" dirty="0"/>
                        <a:t> related items for champions to share with their peers </a:t>
                      </a:r>
                      <a:endParaRPr lang="en-US" sz="1000" dirty="0"/>
                    </a:p>
                  </a:txBody>
                  <a:tcPr marL="93260" marR="93260" marT="46630" marB="46630"/>
                </a:tc>
                <a:extLst>
                  <a:ext uri="{0D108BD9-81ED-4DB2-BD59-A6C34878D82A}">
                    <a16:rowId xmlns:a16="http://schemas.microsoft.com/office/drawing/2014/main" val="111090591"/>
                  </a:ext>
                </a:extLst>
              </a:tr>
              <a:tr h="1212384">
                <a:tc>
                  <a:txBody>
                    <a:bodyPr/>
                    <a:lstStyle/>
                    <a:p>
                      <a:r>
                        <a:rPr lang="en-US" sz="1100" b="1" dirty="0">
                          <a:solidFill>
                            <a:srgbClr val="C00000"/>
                          </a:solidFill>
                        </a:rPr>
                        <a:t>Feedback</a:t>
                      </a:r>
                    </a:p>
                  </a:txBody>
                  <a:tcPr marL="93260" marR="93260" marT="46630" marB="46630">
                    <a:solidFill>
                      <a:schemeClr val="bg1">
                        <a:lumMod val="85000"/>
                      </a:schemeClr>
                    </a:solidFill>
                  </a:tcPr>
                </a:tc>
                <a:tc>
                  <a:txBody>
                    <a:bodyPr/>
                    <a:lstStyle/>
                    <a:p>
                      <a:pPr marL="0" marR="0" lvl="0" indent="0" algn="l" defTabSz="914367" rtl="0" eaLnBrk="1" fontAlgn="auto" latinLnBrk="0" hangingPunct="1">
                        <a:lnSpc>
                          <a:spcPct val="100000"/>
                        </a:lnSpc>
                        <a:spcBef>
                          <a:spcPts val="0"/>
                        </a:spcBef>
                        <a:spcAft>
                          <a:spcPts val="0"/>
                        </a:spcAft>
                        <a:buClrTx/>
                        <a:buSzTx/>
                        <a:buFontTx/>
                        <a:buNone/>
                        <a:tabLst/>
                        <a:defRPr/>
                      </a:pPr>
                      <a:r>
                        <a:rPr lang="en-US" sz="1000" dirty="0"/>
                        <a:t>Join Microsoft</a:t>
                      </a:r>
                      <a:r>
                        <a:rPr lang="en-US" sz="1000" baseline="0" dirty="0"/>
                        <a:t> Team for champions:</a:t>
                      </a:r>
                    </a:p>
                    <a:p>
                      <a:pPr marL="171450" marR="0" lvl="0" indent="-171450" algn="l" defTabSz="914367"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aseline="0" dirty="0"/>
                        <a:t>Outline what Team is, how to join and key features</a:t>
                      </a:r>
                    </a:p>
                    <a:p>
                      <a:pPr marL="171450" marR="0" lvl="0" indent="-171450" algn="l" defTabSz="914367"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aseline="0" dirty="0"/>
                        <a:t>Outline key activities to engage with other champions via the Team </a:t>
                      </a:r>
                    </a:p>
                    <a:p>
                      <a:pPr marL="171450" marR="0" lvl="0" indent="-171450" algn="l" defTabSz="914367"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aseline="0" dirty="0"/>
                        <a:t>Highlight types of feedback helpful to provide to program team </a:t>
                      </a:r>
                    </a:p>
                  </a:txBody>
                  <a:tcPr marL="93260" marR="93260" marT="46630" marB="46630"/>
                </a:tc>
                <a:tc>
                  <a:txBody>
                    <a:bodyPr/>
                    <a:lstStyle/>
                    <a:p>
                      <a:r>
                        <a:rPr lang="en-US" sz="1000" dirty="0"/>
                        <a:t>Reminder</a:t>
                      </a:r>
                      <a:r>
                        <a:rPr lang="en-US" sz="1000" baseline="0" dirty="0"/>
                        <a:t> to participate in champion team: </a:t>
                      </a:r>
                    </a:p>
                    <a:p>
                      <a:endParaRPr lang="en-US" sz="1000" baseline="0" dirty="0"/>
                    </a:p>
                    <a:p>
                      <a:pPr marL="171450" marR="0" lvl="0" indent="-171450" algn="l" defTabSz="914367"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aseline="0" dirty="0"/>
                        <a:t>Outline key activities to engage with other champions via the Team </a:t>
                      </a:r>
                    </a:p>
                    <a:p>
                      <a:pPr marL="171450" marR="0" lvl="0" indent="-171450" algn="l" defTabSz="914367"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aseline="0" dirty="0"/>
                        <a:t>Highlight types of feedback helpful to provide to program team </a:t>
                      </a:r>
                    </a:p>
                    <a:p>
                      <a:pPr marL="171450" marR="0" lvl="0" indent="-171450" algn="l" defTabSz="914367"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000" baseline="0" dirty="0"/>
                    </a:p>
                    <a:p>
                      <a:pPr marL="0" marR="0" lvl="0" indent="0" algn="l" defTabSz="914367" rtl="0" eaLnBrk="1" fontAlgn="auto" latinLnBrk="0" hangingPunct="1">
                        <a:lnSpc>
                          <a:spcPct val="100000"/>
                        </a:lnSpc>
                        <a:spcBef>
                          <a:spcPts val="0"/>
                        </a:spcBef>
                        <a:spcAft>
                          <a:spcPts val="0"/>
                        </a:spcAft>
                        <a:buClrTx/>
                        <a:buSzTx/>
                        <a:buFontTx/>
                        <a:buNone/>
                        <a:tabLst/>
                        <a:defRPr/>
                      </a:pPr>
                      <a:r>
                        <a:rPr lang="en-US" sz="1000" dirty="0"/>
                        <a:t>Invite</a:t>
                      </a:r>
                      <a:r>
                        <a:rPr lang="en-US" sz="1000" baseline="0" dirty="0"/>
                        <a:t> to attend champion meeting and agenda</a:t>
                      </a:r>
                      <a:endParaRPr lang="en-US" sz="1000" dirty="0"/>
                    </a:p>
                  </a:txBody>
                  <a:tcPr marL="93260" marR="93260" marT="46630" marB="46630"/>
                </a:tc>
                <a:tc>
                  <a:txBody>
                    <a:bodyPr/>
                    <a:lstStyle/>
                    <a:p>
                      <a:r>
                        <a:rPr lang="en-US" sz="1000" dirty="0"/>
                        <a:t>Reminder</a:t>
                      </a:r>
                      <a:r>
                        <a:rPr lang="en-US" sz="1000" baseline="0" dirty="0"/>
                        <a:t> to participate in champion team: </a:t>
                      </a:r>
                    </a:p>
                    <a:p>
                      <a:endParaRPr lang="en-US" sz="1000" baseline="0" dirty="0"/>
                    </a:p>
                    <a:p>
                      <a:pPr marL="171450" marR="0" lvl="0" indent="-171450" algn="l" defTabSz="914367"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aseline="0" dirty="0"/>
                        <a:t>Outline key activities to engage with other champions via the Team </a:t>
                      </a:r>
                    </a:p>
                    <a:p>
                      <a:pPr marL="171450" marR="0" lvl="0" indent="-171450" algn="l" defTabSz="914367"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aseline="0" dirty="0"/>
                        <a:t>Highlight types of feedback helpful to provide to program team </a:t>
                      </a:r>
                    </a:p>
                    <a:p>
                      <a:pPr marL="171450" marR="0" lvl="0" indent="-171450" algn="l" defTabSz="914367"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000" baseline="0" dirty="0"/>
                    </a:p>
                    <a:p>
                      <a:pPr marL="0" marR="0" lvl="0" indent="0" algn="l" defTabSz="914367" rtl="0" eaLnBrk="1" fontAlgn="auto" latinLnBrk="0" hangingPunct="1">
                        <a:lnSpc>
                          <a:spcPct val="100000"/>
                        </a:lnSpc>
                        <a:spcBef>
                          <a:spcPts val="0"/>
                        </a:spcBef>
                        <a:spcAft>
                          <a:spcPts val="0"/>
                        </a:spcAft>
                        <a:buClrTx/>
                        <a:buSzTx/>
                        <a:buFontTx/>
                        <a:buNone/>
                        <a:tabLst/>
                        <a:defRPr/>
                      </a:pPr>
                      <a:r>
                        <a:rPr lang="en-US" sz="1000" dirty="0"/>
                        <a:t>Invite</a:t>
                      </a:r>
                      <a:r>
                        <a:rPr lang="en-US" sz="1000" baseline="0" dirty="0"/>
                        <a:t> to attend champion meeting and agenda</a:t>
                      </a:r>
                      <a:endParaRPr lang="en-US" sz="1000" dirty="0"/>
                    </a:p>
                  </a:txBody>
                  <a:tcPr marL="93260" marR="93260" marT="46630" marB="46630"/>
                </a:tc>
                <a:extLst>
                  <a:ext uri="{0D108BD9-81ED-4DB2-BD59-A6C34878D82A}">
                    <a16:rowId xmlns:a16="http://schemas.microsoft.com/office/drawing/2014/main" val="3796432768"/>
                  </a:ext>
                </a:extLst>
              </a:tr>
            </a:tbl>
          </a:graphicData>
        </a:graphic>
      </p:graphicFrame>
    </p:spTree>
    <p:extLst>
      <p:ext uri="{BB962C8B-B14F-4D97-AF65-F5344CB8AC3E}">
        <p14:creationId xmlns:p14="http://schemas.microsoft.com/office/powerpoint/2010/main" val="2464281854"/>
      </p:ext>
    </p:extLst>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2" y="181972"/>
            <a:ext cx="11885514" cy="917575"/>
          </a:xfrm>
        </p:spPr>
        <p:txBody>
          <a:bodyPr/>
          <a:lstStyle/>
          <a:p>
            <a:r>
              <a:rPr lang="en-US" sz="3672" dirty="0"/>
              <a:t>Key messages to communicate to champions</a:t>
            </a:r>
          </a:p>
        </p:txBody>
      </p:sp>
      <p:graphicFrame>
        <p:nvGraphicFramePr>
          <p:cNvPr id="3" name="Table 2"/>
          <p:cNvGraphicFramePr>
            <a:graphicFrameLocks noGrp="1"/>
          </p:cNvGraphicFramePr>
          <p:nvPr>
            <p:extLst>
              <p:ext uri="{D42A27DB-BD31-4B8C-83A1-F6EECF244321}">
                <p14:modId xmlns:p14="http://schemas.microsoft.com/office/powerpoint/2010/main" val="1467451617"/>
              </p:ext>
            </p:extLst>
          </p:nvPr>
        </p:nvGraphicFramePr>
        <p:xfrm>
          <a:off x="197732" y="861635"/>
          <a:ext cx="12045068" cy="5768459"/>
        </p:xfrm>
        <a:graphic>
          <a:graphicData uri="http://schemas.openxmlformats.org/drawingml/2006/table">
            <a:tbl>
              <a:tblPr firstRow="1" bandRow="1">
                <a:tableStyleId>{5C22544A-7EE6-4342-B048-85BDC9FD1C3A}</a:tableStyleId>
              </a:tblPr>
              <a:tblGrid>
                <a:gridCol w="1194148">
                  <a:extLst>
                    <a:ext uri="{9D8B030D-6E8A-4147-A177-3AD203B41FA5}">
                      <a16:colId xmlns:a16="http://schemas.microsoft.com/office/drawing/2014/main" val="2308275392"/>
                    </a:ext>
                  </a:extLst>
                </a:gridCol>
                <a:gridCol w="3616242">
                  <a:extLst>
                    <a:ext uri="{9D8B030D-6E8A-4147-A177-3AD203B41FA5}">
                      <a16:colId xmlns:a16="http://schemas.microsoft.com/office/drawing/2014/main" val="2000652949"/>
                    </a:ext>
                  </a:extLst>
                </a:gridCol>
                <a:gridCol w="3408833">
                  <a:extLst>
                    <a:ext uri="{9D8B030D-6E8A-4147-A177-3AD203B41FA5}">
                      <a16:colId xmlns:a16="http://schemas.microsoft.com/office/drawing/2014/main" val="3557990111"/>
                    </a:ext>
                  </a:extLst>
                </a:gridCol>
                <a:gridCol w="3825845">
                  <a:extLst>
                    <a:ext uri="{9D8B030D-6E8A-4147-A177-3AD203B41FA5}">
                      <a16:colId xmlns:a16="http://schemas.microsoft.com/office/drawing/2014/main" val="3984116065"/>
                    </a:ext>
                  </a:extLst>
                </a:gridCol>
              </a:tblGrid>
              <a:tr h="325786">
                <a:tc>
                  <a:txBody>
                    <a:bodyPr/>
                    <a:lstStyle/>
                    <a:p>
                      <a:endParaRPr lang="en-US" sz="1400" dirty="0">
                        <a:highlight>
                          <a:srgbClr val="C0C0C0"/>
                        </a:highlight>
                      </a:endParaRPr>
                    </a:p>
                  </a:txBody>
                  <a:tcPr marL="93260" marR="93260" marT="46630" marB="46630"/>
                </a:tc>
                <a:tc>
                  <a:txBody>
                    <a:bodyPr/>
                    <a:lstStyle/>
                    <a:p>
                      <a:r>
                        <a:rPr lang="en-US" sz="1400" dirty="0"/>
                        <a:t>Pre-rollout</a:t>
                      </a:r>
                    </a:p>
                  </a:txBody>
                  <a:tcPr marL="93260" marR="93260" marT="46630" marB="46630"/>
                </a:tc>
                <a:tc>
                  <a:txBody>
                    <a:bodyPr/>
                    <a:lstStyle/>
                    <a:p>
                      <a:r>
                        <a:rPr lang="en-US" sz="1400" dirty="0"/>
                        <a:t>Rollout</a:t>
                      </a:r>
                    </a:p>
                  </a:txBody>
                  <a:tcPr marL="93260" marR="93260" marT="46630" marB="46630"/>
                </a:tc>
                <a:tc>
                  <a:txBody>
                    <a:bodyPr/>
                    <a:lstStyle/>
                    <a:p>
                      <a:r>
                        <a:rPr lang="en-US" sz="1400" dirty="0"/>
                        <a:t>Post-rollout </a:t>
                      </a:r>
                    </a:p>
                  </a:txBody>
                  <a:tcPr marL="93260" marR="93260" marT="46630" marB="46630"/>
                </a:tc>
                <a:extLst>
                  <a:ext uri="{0D108BD9-81ED-4DB2-BD59-A6C34878D82A}">
                    <a16:rowId xmlns:a16="http://schemas.microsoft.com/office/drawing/2014/main" val="4105390580"/>
                  </a:ext>
                </a:extLst>
              </a:tr>
              <a:tr h="1136679">
                <a:tc>
                  <a:txBody>
                    <a:bodyPr/>
                    <a:lstStyle/>
                    <a:p>
                      <a:r>
                        <a:rPr lang="en-US" sz="1100" b="1" dirty="0">
                          <a:solidFill>
                            <a:srgbClr val="C00000"/>
                          </a:solidFill>
                        </a:rPr>
                        <a:t>Role &amp; Readiness</a:t>
                      </a:r>
                    </a:p>
                  </a:txBody>
                  <a:tcPr marL="93260" marR="93260" marT="46630" marB="46630">
                    <a:solidFill>
                      <a:schemeClr val="bg1">
                        <a:lumMod val="85000"/>
                      </a:schemeClr>
                    </a:solidFill>
                  </a:tcPr>
                </a:tc>
                <a:tc>
                  <a:txBody>
                    <a:bodyPr/>
                    <a:lstStyle/>
                    <a:p>
                      <a:pPr marL="171450" indent="-171450">
                        <a:buFont typeface="Arial" panose="020B0604020202020204" pitchFamily="34" charset="0"/>
                        <a:buChar char="•"/>
                      </a:pPr>
                      <a:endParaRPr lang="en-US" sz="1000" baseline="0" dirty="0"/>
                    </a:p>
                  </a:txBody>
                  <a:tcPr marL="93260" marR="93260" marT="46630" marB="46630"/>
                </a:tc>
                <a:tc>
                  <a:txBody>
                    <a:bodyPr/>
                    <a:lstStyle/>
                    <a:p>
                      <a:pPr marL="0" indent="0">
                        <a:buFont typeface="Arial" panose="020B0604020202020204" pitchFamily="34" charset="0"/>
                        <a:buNone/>
                      </a:pPr>
                      <a:endParaRPr lang="en-US" sz="1000" dirty="0"/>
                    </a:p>
                  </a:txBody>
                  <a:tcPr marL="93260" marR="93260" marT="46630" marB="46630"/>
                </a:tc>
                <a:tc>
                  <a:txBody>
                    <a:bodyPr/>
                    <a:lstStyle/>
                    <a:p>
                      <a:endParaRPr lang="en-US" sz="1000" baseline="0" dirty="0"/>
                    </a:p>
                  </a:txBody>
                  <a:tcPr marL="93260" marR="93260" marT="46630" marB="46630"/>
                </a:tc>
                <a:extLst>
                  <a:ext uri="{0D108BD9-81ED-4DB2-BD59-A6C34878D82A}">
                    <a16:rowId xmlns:a16="http://schemas.microsoft.com/office/drawing/2014/main" val="2416890549"/>
                  </a:ext>
                </a:extLst>
              </a:tr>
              <a:tr h="890486">
                <a:tc>
                  <a:txBody>
                    <a:bodyPr/>
                    <a:lstStyle/>
                    <a:p>
                      <a:r>
                        <a:rPr lang="en-US" sz="1100" b="1" dirty="0">
                          <a:solidFill>
                            <a:srgbClr val="C00000"/>
                          </a:solidFill>
                        </a:rPr>
                        <a:t>Guide &amp;</a:t>
                      </a:r>
                      <a:r>
                        <a:rPr lang="en-US" sz="1100" b="1" baseline="0" dirty="0">
                          <a:solidFill>
                            <a:srgbClr val="C00000"/>
                          </a:solidFill>
                        </a:rPr>
                        <a:t> Coach</a:t>
                      </a:r>
                      <a:endParaRPr lang="en-US" sz="1100" b="1" dirty="0">
                        <a:solidFill>
                          <a:srgbClr val="C00000"/>
                        </a:solidFill>
                      </a:endParaRPr>
                    </a:p>
                  </a:txBody>
                  <a:tcPr marL="93260" marR="93260" marT="46630" marB="46630">
                    <a:solidFill>
                      <a:schemeClr val="bg1">
                        <a:lumMod val="85000"/>
                      </a:schemeClr>
                    </a:solidFill>
                  </a:tcPr>
                </a:tc>
                <a:tc>
                  <a:txBody>
                    <a:bodyPr/>
                    <a:lstStyle/>
                    <a:p>
                      <a:endParaRPr lang="en-US" sz="1000" baseline="0" dirty="0"/>
                    </a:p>
                  </a:txBody>
                  <a:tcPr marL="93260" marR="93260" marT="46630" marB="46630"/>
                </a:tc>
                <a:tc>
                  <a:txBody>
                    <a:bodyPr/>
                    <a:lstStyle/>
                    <a:p>
                      <a:pPr marL="171450" indent="-171450">
                        <a:buFont typeface="Arial" panose="020B0604020202020204" pitchFamily="34" charset="0"/>
                        <a:buChar char="•"/>
                      </a:pPr>
                      <a:endParaRPr lang="en-US" sz="1000" dirty="0"/>
                    </a:p>
                  </a:txBody>
                  <a:tcPr marL="93260" marR="93260" marT="46630" marB="46630"/>
                </a:tc>
                <a:tc>
                  <a:txBody>
                    <a:bodyPr/>
                    <a:lstStyle/>
                    <a:p>
                      <a:endParaRPr lang="en-US" sz="1000" baseline="0" dirty="0"/>
                    </a:p>
                  </a:txBody>
                  <a:tcPr marL="93260" marR="93260" marT="46630" marB="46630"/>
                </a:tc>
                <a:extLst>
                  <a:ext uri="{0D108BD9-81ED-4DB2-BD59-A6C34878D82A}">
                    <a16:rowId xmlns:a16="http://schemas.microsoft.com/office/drawing/2014/main" val="1877717237"/>
                  </a:ext>
                </a:extLst>
              </a:tr>
              <a:tr h="1321333">
                <a:tc>
                  <a:txBody>
                    <a:bodyPr/>
                    <a:lstStyle/>
                    <a:p>
                      <a:endParaRPr lang="en-US" sz="1400" dirty="0">
                        <a:highlight>
                          <a:srgbClr val="C0C0C0"/>
                        </a:highlight>
                      </a:endParaRPr>
                    </a:p>
                  </a:txBody>
                  <a:tcPr marL="93260" marR="93260" marT="46630" marB="46630">
                    <a:solidFill>
                      <a:schemeClr val="bg1">
                        <a:lumMod val="85000"/>
                      </a:schemeClr>
                    </a:solidFill>
                  </a:tcPr>
                </a:tc>
                <a:tc>
                  <a:txBody>
                    <a:bodyPr/>
                    <a:lstStyle/>
                    <a:p>
                      <a:endParaRPr lang="en-US" sz="1000" dirty="0"/>
                    </a:p>
                  </a:txBody>
                  <a:tcPr marL="93260" marR="93260" marT="46630" marB="46630"/>
                </a:tc>
                <a:tc>
                  <a:txBody>
                    <a:bodyPr/>
                    <a:lstStyle/>
                    <a:p>
                      <a:endParaRPr lang="en-US" sz="1000" baseline="0" dirty="0"/>
                    </a:p>
                  </a:txBody>
                  <a:tcPr marL="93260" marR="93260" marT="46630" marB="46630"/>
                </a:tc>
                <a:tc>
                  <a:txBody>
                    <a:bodyPr/>
                    <a:lstStyle/>
                    <a:p>
                      <a:endParaRPr lang="en-US" sz="1000" dirty="0"/>
                    </a:p>
                  </a:txBody>
                  <a:tcPr marL="93260" marR="93260" marT="46630" marB="46630"/>
                </a:tc>
                <a:extLst>
                  <a:ext uri="{0D108BD9-81ED-4DB2-BD59-A6C34878D82A}">
                    <a16:rowId xmlns:a16="http://schemas.microsoft.com/office/drawing/2014/main" val="4291645510"/>
                  </a:ext>
                </a:extLst>
              </a:tr>
              <a:tr h="881791">
                <a:tc>
                  <a:txBody>
                    <a:bodyPr/>
                    <a:lstStyle/>
                    <a:p>
                      <a:r>
                        <a:rPr lang="en-US" sz="1100" b="1" dirty="0">
                          <a:solidFill>
                            <a:srgbClr val="C00000"/>
                          </a:solidFill>
                        </a:rPr>
                        <a:t>Evangelize</a:t>
                      </a:r>
                    </a:p>
                  </a:txBody>
                  <a:tcPr marL="93260" marR="93260" marT="46630" marB="46630">
                    <a:solidFill>
                      <a:schemeClr val="bg1">
                        <a:lumMod val="85000"/>
                      </a:schemeClr>
                    </a:solidFill>
                  </a:tcPr>
                </a:tc>
                <a:tc>
                  <a:txBody>
                    <a:bodyPr/>
                    <a:lstStyle/>
                    <a:p>
                      <a:pPr marL="171450" marR="0" lvl="0" indent="-171450" algn="l" defTabSz="914367"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000" baseline="0" dirty="0"/>
                    </a:p>
                  </a:txBody>
                  <a:tcPr marL="93260" marR="93260" marT="46630" marB="46630"/>
                </a:tc>
                <a:tc>
                  <a:txBody>
                    <a:bodyPr/>
                    <a:lstStyle/>
                    <a:p>
                      <a:pPr marL="0" marR="0" lvl="0" indent="0" algn="l" defTabSz="914367" rtl="0" eaLnBrk="1" fontAlgn="auto" latinLnBrk="0" hangingPunct="1">
                        <a:lnSpc>
                          <a:spcPct val="100000"/>
                        </a:lnSpc>
                        <a:spcBef>
                          <a:spcPts val="0"/>
                        </a:spcBef>
                        <a:spcAft>
                          <a:spcPts val="0"/>
                        </a:spcAft>
                        <a:buClrTx/>
                        <a:buSzTx/>
                        <a:buFontTx/>
                        <a:buNone/>
                        <a:tabLst/>
                        <a:defRPr/>
                      </a:pPr>
                      <a:endParaRPr lang="en-US" sz="1200" dirty="0"/>
                    </a:p>
                  </a:txBody>
                  <a:tcPr marL="93260" marR="93260" marT="46630" marB="46630"/>
                </a:tc>
                <a:tc>
                  <a:txBody>
                    <a:bodyPr/>
                    <a:lstStyle/>
                    <a:p>
                      <a:pPr marL="171450" marR="0" lvl="0" indent="-171450" algn="l" defTabSz="914367"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000" dirty="0"/>
                    </a:p>
                  </a:txBody>
                  <a:tcPr marL="93260" marR="93260" marT="46630" marB="46630"/>
                </a:tc>
                <a:extLst>
                  <a:ext uri="{0D108BD9-81ED-4DB2-BD59-A6C34878D82A}">
                    <a16:rowId xmlns:a16="http://schemas.microsoft.com/office/drawing/2014/main" val="111090591"/>
                  </a:ext>
                </a:extLst>
              </a:tr>
              <a:tr h="1212384">
                <a:tc>
                  <a:txBody>
                    <a:bodyPr/>
                    <a:lstStyle/>
                    <a:p>
                      <a:r>
                        <a:rPr lang="en-US" sz="1100" b="1" dirty="0">
                          <a:solidFill>
                            <a:srgbClr val="C00000"/>
                          </a:solidFill>
                        </a:rPr>
                        <a:t>Feedback</a:t>
                      </a:r>
                    </a:p>
                  </a:txBody>
                  <a:tcPr marL="93260" marR="93260" marT="46630" marB="46630">
                    <a:solidFill>
                      <a:schemeClr val="bg1">
                        <a:lumMod val="85000"/>
                      </a:schemeClr>
                    </a:solidFill>
                  </a:tcPr>
                </a:tc>
                <a:tc>
                  <a:txBody>
                    <a:bodyPr/>
                    <a:lstStyle/>
                    <a:p>
                      <a:pPr marL="0" marR="0" lvl="0" indent="0" algn="l" defTabSz="914367" rtl="0" eaLnBrk="1" fontAlgn="auto" latinLnBrk="0" hangingPunct="1">
                        <a:lnSpc>
                          <a:spcPct val="100000"/>
                        </a:lnSpc>
                        <a:spcBef>
                          <a:spcPts val="0"/>
                        </a:spcBef>
                        <a:spcAft>
                          <a:spcPts val="0"/>
                        </a:spcAft>
                        <a:buClrTx/>
                        <a:buSzTx/>
                        <a:buFontTx/>
                        <a:buNone/>
                        <a:tabLst/>
                        <a:defRPr/>
                      </a:pPr>
                      <a:endParaRPr lang="en-US" sz="1000" baseline="0" dirty="0"/>
                    </a:p>
                  </a:txBody>
                  <a:tcPr marL="93260" marR="93260" marT="46630" marB="46630"/>
                </a:tc>
                <a:tc>
                  <a:txBody>
                    <a:bodyPr/>
                    <a:lstStyle/>
                    <a:p>
                      <a:endParaRPr lang="en-US" sz="1000" dirty="0"/>
                    </a:p>
                  </a:txBody>
                  <a:tcPr marL="93260" marR="93260" marT="46630" marB="46630"/>
                </a:tc>
                <a:tc>
                  <a:txBody>
                    <a:bodyPr/>
                    <a:lstStyle/>
                    <a:p>
                      <a:endParaRPr lang="en-US" sz="1000" dirty="0"/>
                    </a:p>
                  </a:txBody>
                  <a:tcPr marL="93260" marR="93260" marT="46630" marB="46630"/>
                </a:tc>
                <a:extLst>
                  <a:ext uri="{0D108BD9-81ED-4DB2-BD59-A6C34878D82A}">
                    <a16:rowId xmlns:a16="http://schemas.microsoft.com/office/drawing/2014/main" val="3796432768"/>
                  </a:ext>
                </a:extLst>
              </a:tr>
            </a:tbl>
          </a:graphicData>
        </a:graphic>
      </p:graphicFrame>
      <p:sp>
        <p:nvSpPr>
          <p:cNvPr id="4" name="Rectangle 3">
            <a:extLst>
              <a:ext uri="{FF2B5EF4-FFF2-40B4-BE49-F238E27FC236}">
                <a16:creationId xmlns:a16="http://schemas.microsoft.com/office/drawing/2014/main" id="{6756177B-B5C6-4DAE-A111-074EC495368D}"/>
              </a:ext>
            </a:extLst>
          </p:cNvPr>
          <p:cNvSpPr/>
          <p:nvPr/>
        </p:nvSpPr>
        <p:spPr bwMode="auto">
          <a:xfrm rot="20413069">
            <a:off x="10649424" y="321961"/>
            <a:ext cx="1429809" cy="444525"/>
          </a:xfrm>
          <a:prstGeom prst="rect">
            <a:avLst/>
          </a:prstGeom>
          <a:solidFill>
            <a:srgbClr val="FFFF00"/>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46304" rIns="182880" bIns="146304" numCol="1" spcCol="0" rtlCol="0" fromWordArt="0" anchor="ctr" anchorCtr="0" forceAA="0" compatLnSpc="1">
            <a:prstTxWarp prst="textNoShape">
              <a:avLst/>
            </a:prstTxWarp>
            <a:noAutofit/>
          </a:bodyPr>
          <a:lstStyle/>
          <a:p>
            <a:pPr algn="ctr" defTabSz="932472" fontAlgn="base">
              <a:lnSpc>
                <a:spcPct val="90000"/>
              </a:lnSpc>
              <a:spcBef>
                <a:spcPct val="0"/>
              </a:spcBef>
              <a:spcAft>
                <a:spcPct val="0"/>
              </a:spcAft>
            </a:pPr>
            <a:r>
              <a:rPr lang="en-CA" sz="2400" dirty="0">
                <a:solidFill>
                  <a:schemeClr val="tx1"/>
                </a:solidFill>
                <a:ea typeface="Segoe UI" pitchFamily="34" charset="0"/>
                <a:cs typeface="Segoe UI" pitchFamily="34" charset="0"/>
              </a:rPr>
              <a:t>Sample</a:t>
            </a:r>
          </a:p>
        </p:txBody>
      </p:sp>
    </p:spTree>
    <p:extLst>
      <p:ext uri="{BB962C8B-B14F-4D97-AF65-F5344CB8AC3E}">
        <p14:creationId xmlns:p14="http://schemas.microsoft.com/office/powerpoint/2010/main" val="1155223477"/>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284" dirty="0"/>
              <a:t>Developing a </a:t>
            </a:r>
            <a:r>
              <a:rPr lang="en-US" sz="4284"/>
              <a:t>champion program </a:t>
            </a:r>
            <a:endParaRPr lang="en-US" sz="4284" dirty="0"/>
          </a:p>
        </p:txBody>
      </p:sp>
      <p:sp>
        <p:nvSpPr>
          <p:cNvPr id="3" name="TextBox 2"/>
          <p:cNvSpPr txBox="1"/>
          <p:nvPr/>
        </p:nvSpPr>
        <p:spPr>
          <a:xfrm>
            <a:off x="489930" y="1214472"/>
            <a:ext cx="11304973" cy="4990132"/>
          </a:xfrm>
          <a:prstGeom prst="rect">
            <a:avLst/>
          </a:prstGeom>
          <a:noFill/>
        </p:spPr>
        <p:txBody>
          <a:bodyPr wrap="square" lIns="186521" tIns="149217" rIns="186521" bIns="149217" rtlCol="0">
            <a:spAutoFit/>
          </a:bodyPr>
          <a:lstStyle/>
          <a:p>
            <a:pPr marL="349724" indent="-349724" defTabSz="932597">
              <a:lnSpc>
                <a:spcPct val="90000"/>
              </a:lnSpc>
              <a:spcAft>
                <a:spcPts val="612"/>
              </a:spcAft>
              <a:buFont typeface="Arial" panose="020B0604020202020204" pitchFamily="34" charset="0"/>
              <a:buChar char="•"/>
              <a:defRPr/>
            </a:pPr>
            <a:r>
              <a:rPr lang="en-US" sz="1632" dirty="0">
                <a:gradFill>
                  <a:gsLst>
                    <a:gs pos="2917">
                      <a:srgbClr val="505050"/>
                    </a:gs>
                    <a:gs pos="30000">
                      <a:srgbClr val="505050"/>
                    </a:gs>
                  </a:gsLst>
                  <a:lin ang="5400000" scaled="0"/>
                </a:gradFill>
                <a:latin typeface="Segoe UI"/>
              </a:rPr>
              <a:t>Define champion role and responsibilities</a:t>
            </a:r>
          </a:p>
          <a:p>
            <a:pPr marL="816022" lvl="1" indent="-349724" defTabSz="932597">
              <a:lnSpc>
                <a:spcPct val="90000"/>
              </a:lnSpc>
              <a:spcAft>
                <a:spcPts val="612"/>
              </a:spcAft>
              <a:buFont typeface="Courier New" panose="02070309020205020404" pitchFamily="49" charset="0"/>
              <a:buChar char="o"/>
              <a:defRPr/>
            </a:pPr>
            <a:r>
              <a:rPr lang="en-US" sz="1632" dirty="0">
                <a:gradFill>
                  <a:gsLst>
                    <a:gs pos="2917">
                      <a:srgbClr val="505050"/>
                    </a:gs>
                    <a:gs pos="30000">
                      <a:srgbClr val="505050"/>
                    </a:gs>
                  </a:gsLst>
                  <a:lin ang="5400000" scaled="0"/>
                </a:gradFill>
                <a:latin typeface="Segoe UI"/>
              </a:rPr>
              <a:t>Outline key activities for champions to carry out that support adoption plans (communications and training plans) </a:t>
            </a:r>
          </a:p>
          <a:p>
            <a:pPr marL="349724" indent="-349724" defTabSz="932597">
              <a:lnSpc>
                <a:spcPct val="90000"/>
              </a:lnSpc>
              <a:spcAft>
                <a:spcPts val="612"/>
              </a:spcAft>
              <a:buFont typeface="Arial" panose="020B0604020202020204" pitchFamily="34" charset="0"/>
              <a:buChar char="•"/>
              <a:defRPr/>
            </a:pPr>
            <a:r>
              <a:rPr lang="en-US" sz="1632" dirty="0">
                <a:gradFill>
                  <a:gsLst>
                    <a:gs pos="2917">
                      <a:srgbClr val="505050"/>
                    </a:gs>
                    <a:gs pos="30000">
                      <a:srgbClr val="505050"/>
                    </a:gs>
                  </a:gsLst>
                  <a:lin ang="5400000" scaled="0"/>
                </a:gradFill>
                <a:latin typeface="Segoe UI"/>
              </a:rPr>
              <a:t>Gain internal buy-in for role – from key stakeholders (executives, managers)</a:t>
            </a:r>
          </a:p>
          <a:p>
            <a:pPr marL="349724" indent="-349724" defTabSz="932597">
              <a:lnSpc>
                <a:spcPct val="90000"/>
              </a:lnSpc>
              <a:spcAft>
                <a:spcPts val="612"/>
              </a:spcAft>
              <a:buFont typeface="Arial" panose="020B0604020202020204" pitchFamily="34" charset="0"/>
              <a:buChar char="•"/>
              <a:defRPr/>
            </a:pPr>
            <a:r>
              <a:rPr lang="en-US" sz="1632" dirty="0">
                <a:gradFill>
                  <a:gsLst>
                    <a:gs pos="2917">
                      <a:srgbClr val="505050"/>
                    </a:gs>
                    <a:gs pos="30000">
                      <a:srgbClr val="505050"/>
                    </a:gs>
                  </a:gsLst>
                  <a:lin ang="5400000" scaled="0"/>
                </a:gradFill>
                <a:latin typeface="Segoe UI"/>
              </a:rPr>
              <a:t>Create readiness program for champions </a:t>
            </a:r>
          </a:p>
          <a:p>
            <a:pPr marL="816022" lvl="1" indent="-349724" defTabSz="932597">
              <a:lnSpc>
                <a:spcPct val="90000"/>
              </a:lnSpc>
              <a:spcAft>
                <a:spcPts val="612"/>
              </a:spcAft>
              <a:buFont typeface="Courier New" panose="02070309020205020404" pitchFamily="49" charset="0"/>
              <a:buChar char="o"/>
              <a:defRPr/>
            </a:pPr>
            <a:r>
              <a:rPr lang="en-US" sz="1632" dirty="0">
                <a:gradFill>
                  <a:gsLst>
                    <a:gs pos="2917">
                      <a:srgbClr val="505050"/>
                    </a:gs>
                    <a:gs pos="30000">
                      <a:srgbClr val="505050"/>
                    </a:gs>
                  </a:gsLst>
                  <a:lin ang="5400000" scaled="0"/>
                </a:gradFill>
                <a:latin typeface="Segoe UI"/>
              </a:rPr>
              <a:t>OneDrive training – define what champions would need to be trained on regarding OneDrive</a:t>
            </a:r>
          </a:p>
          <a:p>
            <a:pPr marL="816022" lvl="1" indent="-349724" defTabSz="932597">
              <a:lnSpc>
                <a:spcPct val="90000"/>
              </a:lnSpc>
              <a:spcAft>
                <a:spcPts val="612"/>
              </a:spcAft>
              <a:buFont typeface="Courier New" panose="02070309020205020404" pitchFamily="49" charset="0"/>
              <a:buChar char="o"/>
              <a:defRPr/>
            </a:pPr>
            <a:r>
              <a:rPr lang="en-US" sz="1632" dirty="0">
                <a:gradFill>
                  <a:gsLst>
                    <a:gs pos="2917">
                      <a:srgbClr val="505050"/>
                    </a:gs>
                    <a:gs pos="30000">
                      <a:srgbClr val="505050"/>
                    </a:gs>
                  </a:gsLst>
                  <a:lin ang="5400000" scaled="0"/>
                </a:gradFill>
                <a:latin typeface="Segoe UI"/>
              </a:rPr>
              <a:t>Develop collaterals, resources stories, and examples for them to use to raise awareness and communicate about to their peers as part of overall champion program – repurpose items from communications and training plans developed </a:t>
            </a:r>
          </a:p>
          <a:p>
            <a:pPr marL="816022" lvl="1" indent="-349724" defTabSz="932597">
              <a:lnSpc>
                <a:spcPct val="90000"/>
              </a:lnSpc>
              <a:spcAft>
                <a:spcPts val="612"/>
              </a:spcAft>
              <a:buFont typeface="Courier New" panose="02070309020205020404" pitchFamily="49" charset="0"/>
              <a:buChar char="o"/>
              <a:defRPr/>
            </a:pPr>
            <a:r>
              <a:rPr lang="en-US" sz="1632" dirty="0">
                <a:gradFill>
                  <a:gsLst>
                    <a:gs pos="2917">
                      <a:srgbClr val="505050"/>
                    </a:gs>
                    <a:gs pos="30000">
                      <a:srgbClr val="505050"/>
                    </a:gs>
                  </a:gsLst>
                  <a:lin ang="5400000" scaled="0"/>
                </a:gradFill>
                <a:latin typeface="Segoe UI"/>
              </a:rPr>
              <a:t>Define key activities for champions to carry out, pre, during and post rollout that align to and support adoption plans and tactics </a:t>
            </a:r>
          </a:p>
          <a:p>
            <a:pPr marL="349724" indent="-349724" defTabSz="932597">
              <a:lnSpc>
                <a:spcPct val="90000"/>
              </a:lnSpc>
              <a:spcAft>
                <a:spcPts val="612"/>
              </a:spcAft>
              <a:buFont typeface="Arial" panose="020B0604020202020204" pitchFamily="34" charset="0"/>
              <a:buChar char="•"/>
              <a:defRPr/>
            </a:pPr>
            <a:r>
              <a:rPr lang="en-US" sz="1632" dirty="0">
                <a:gradFill>
                  <a:gsLst>
                    <a:gs pos="2917">
                      <a:srgbClr val="505050"/>
                    </a:gs>
                    <a:gs pos="30000">
                      <a:srgbClr val="505050"/>
                    </a:gs>
                  </a:gsLst>
                  <a:lin ang="5400000" scaled="0"/>
                </a:gradFill>
                <a:latin typeface="Segoe UI"/>
              </a:rPr>
              <a:t>Develop champion recruitment strategy </a:t>
            </a:r>
          </a:p>
          <a:p>
            <a:pPr marL="816022" lvl="1" indent="-349724" defTabSz="932597">
              <a:lnSpc>
                <a:spcPct val="90000"/>
              </a:lnSpc>
              <a:spcAft>
                <a:spcPts val="612"/>
              </a:spcAft>
              <a:buFont typeface="Courier New" panose="02070309020205020404" pitchFamily="49" charset="0"/>
              <a:buChar char="o"/>
              <a:defRPr/>
            </a:pPr>
            <a:r>
              <a:rPr lang="en-US" sz="1632" dirty="0">
                <a:gradFill>
                  <a:gsLst>
                    <a:gs pos="2917">
                      <a:srgbClr val="505050"/>
                    </a:gs>
                    <a:gs pos="30000">
                      <a:srgbClr val="505050"/>
                    </a:gs>
                  </a:gsLst>
                  <a:lin ang="5400000" scaled="0"/>
                </a:gradFill>
                <a:latin typeface="Segoe UI"/>
              </a:rPr>
              <a:t>Map which business units and areas for champion support – and number for each to support level of change</a:t>
            </a:r>
          </a:p>
          <a:p>
            <a:pPr marL="349724" indent="-349724" defTabSz="932597">
              <a:lnSpc>
                <a:spcPct val="90000"/>
              </a:lnSpc>
              <a:spcAft>
                <a:spcPts val="612"/>
              </a:spcAft>
              <a:buFont typeface="Arial" panose="020B0604020202020204" pitchFamily="34" charset="0"/>
              <a:buChar char="•"/>
              <a:defRPr/>
            </a:pPr>
            <a:r>
              <a:rPr lang="en-US" sz="1632" dirty="0">
                <a:gradFill>
                  <a:gsLst>
                    <a:gs pos="2917">
                      <a:srgbClr val="505050"/>
                    </a:gs>
                    <a:gs pos="30000">
                      <a:srgbClr val="505050"/>
                    </a:gs>
                  </a:gsLst>
                  <a:lin ang="5400000" scaled="0"/>
                </a:gradFill>
                <a:latin typeface="Segoe UI"/>
              </a:rPr>
              <a:t>Set up Microsoft Team or Yammer group for champion community – for readiness items, knowledge sharing among champions and to provide feedback to adoption/project team </a:t>
            </a:r>
          </a:p>
          <a:p>
            <a:pPr marL="349724" indent="-349724" defTabSz="932597">
              <a:lnSpc>
                <a:spcPct val="90000"/>
              </a:lnSpc>
              <a:spcAft>
                <a:spcPts val="612"/>
              </a:spcAft>
              <a:buFont typeface="Arial" panose="020B0604020202020204" pitchFamily="34" charset="0"/>
              <a:buChar char="•"/>
              <a:defRPr/>
            </a:pPr>
            <a:r>
              <a:rPr lang="en-US" sz="1632" dirty="0">
                <a:gradFill>
                  <a:gsLst>
                    <a:gs pos="2917">
                      <a:srgbClr val="505050"/>
                    </a:gs>
                    <a:gs pos="30000">
                      <a:srgbClr val="505050"/>
                    </a:gs>
                  </a:gsLst>
                  <a:lin ang="5400000" scaled="0"/>
                </a:gradFill>
                <a:latin typeface="Segoe UI"/>
              </a:rPr>
              <a:t>Establish cadence for and set up champion meetings </a:t>
            </a:r>
          </a:p>
          <a:p>
            <a:pPr marL="349724" indent="-349724" defTabSz="932597">
              <a:lnSpc>
                <a:spcPct val="90000"/>
              </a:lnSpc>
              <a:spcAft>
                <a:spcPts val="612"/>
              </a:spcAft>
              <a:buFont typeface="Arial" panose="020B0604020202020204" pitchFamily="34" charset="0"/>
              <a:buChar char="•"/>
              <a:defRPr/>
            </a:pPr>
            <a:r>
              <a:rPr lang="en-US" sz="1632" dirty="0">
                <a:gradFill>
                  <a:gsLst>
                    <a:gs pos="2917">
                      <a:srgbClr val="505050"/>
                    </a:gs>
                    <a:gs pos="30000">
                      <a:srgbClr val="505050"/>
                    </a:gs>
                  </a:gsLst>
                  <a:lin ang="5400000" scaled="0"/>
                </a:gradFill>
                <a:latin typeface="Segoe UI"/>
              </a:rPr>
              <a:t>Create recognition items for champions to thank and recognize their efforts</a:t>
            </a:r>
            <a:endParaRPr lang="en-US" sz="2448" dirty="0">
              <a:gradFill>
                <a:gsLst>
                  <a:gs pos="2917">
                    <a:srgbClr val="505050"/>
                  </a:gs>
                  <a:gs pos="30000">
                    <a:srgbClr val="505050"/>
                  </a:gs>
                </a:gsLst>
                <a:lin ang="5400000" scaled="0"/>
              </a:gradFill>
              <a:latin typeface="Segoe UI"/>
            </a:endParaRPr>
          </a:p>
        </p:txBody>
      </p:sp>
    </p:spTree>
    <p:extLst>
      <p:ext uri="{BB962C8B-B14F-4D97-AF65-F5344CB8AC3E}">
        <p14:creationId xmlns:p14="http://schemas.microsoft.com/office/powerpoint/2010/main" val="258362843"/>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Rectangle 28"/>
          <p:cNvSpPr/>
          <p:nvPr/>
        </p:nvSpPr>
        <p:spPr bwMode="auto">
          <a:xfrm>
            <a:off x="2502" y="1164327"/>
            <a:ext cx="12431473" cy="5829288"/>
          </a:xfrm>
          <a:prstGeom prst="rect">
            <a:avLst/>
          </a:prstGeom>
          <a:solidFill>
            <a:srgbClr val="EBEBEB"/>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678" tIns="45678" rIns="45678" bIns="45678" numCol="1" spcCol="0" rtlCol="0" fromWordArt="0" anchor="ctr" anchorCtr="0" forceAA="0" compatLnSpc="1">
            <a:prstTxWarp prst="textNoShape">
              <a:avLst/>
            </a:prstTxWarp>
            <a:noAutofit/>
          </a:bodyPr>
          <a:lstStyle/>
          <a:p>
            <a:pPr algn="ctr" defTabSz="913188" fontAlgn="base">
              <a:spcBef>
                <a:spcPct val="0"/>
              </a:spcBef>
              <a:spcAft>
                <a:spcPct val="0"/>
              </a:spcAft>
              <a:defRPr/>
            </a:pPr>
            <a:endParaRPr lang="en-US" sz="2197" kern="0" dirty="0">
              <a:gradFill>
                <a:gsLst>
                  <a:gs pos="0">
                    <a:srgbClr val="FFFFFF"/>
                  </a:gs>
                  <a:gs pos="100000">
                    <a:srgbClr val="FFFFFF"/>
                  </a:gs>
                </a:gsLst>
                <a:lin ang="5400000" scaled="0"/>
              </a:gradFill>
              <a:latin typeface="Segoe UI"/>
              <a:ea typeface="Segoe UI" pitchFamily="34" charset="0"/>
              <a:cs typeface="Segoe UI" pitchFamily="34" charset="0"/>
            </a:endParaRPr>
          </a:p>
        </p:txBody>
      </p:sp>
      <p:sp>
        <p:nvSpPr>
          <p:cNvPr id="2" name="Title 1"/>
          <p:cNvSpPr>
            <a:spLocks noGrp="1"/>
          </p:cNvSpPr>
          <p:nvPr>
            <p:ph type="title"/>
          </p:nvPr>
        </p:nvSpPr>
        <p:spPr>
          <a:xfrm>
            <a:off x="476255" y="257442"/>
            <a:ext cx="11368000" cy="762388"/>
          </a:xfrm>
        </p:spPr>
        <p:txBody>
          <a:bodyPr/>
          <a:lstStyle/>
          <a:p>
            <a:r>
              <a:rPr lang="en-US" sz="4284" dirty="0"/>
              <a:t>Developing your champion program  </a:t>
            </a:r>
          </a:p>
        </p:txBody>
      </p:sp>
      <p:sp>
        <p:nvSpPr>
          <p:cNvPr id="47" name="Rectangle 46"/>
          <p:cNvSpPr/>
          <p:nvPr/>
        </p:nvSpPr>
        <p:spPr>
          <a:xfrm>
            <a:off x="98715" y="1280841"/>
            <a:ext cx="9798476" cy="5712774"/>
          </a:xfrm>
          <a:prstGeom prst="rect">
            <a:avLst/>
          </a:prstGeom>
        </p:spPr>
        <p:txBody>
          <a:bodyPr wrap="square" lIns="182710">
            <a:noAutofit/>
          </a:bodyPr>
          <a:lstStyle/>
          <a:p>
            <a:pPr defTabSz="932038">
              <a:spcAft>
                <a:spcPts val="3059"/>
              </a:spcAft>
              <a:defRPr/>
            </a:pPr>
            <a:r>
              <a:rPr lang="en-US" sz="2039" kern="0" dirty="0">
                <a:ln w="3175">
                  <a:noFill/>
                </a:ln>
                <a:gradFill>
                  <a:gsLst>
                    <a:gs pos="1250">
                      <a:srgbClr val="DC3C00"/>
                    </a:gs>
                    <a:gs pos="100000">
                      <a:srgbClr val="DC3C00"/>
                    </a:gs>
                  </a:gsLst>
                  <a:lin ang="5400000" scaled="0"/>
                </a:gradFill>
                <a:latin typeface="Segoe UI"/>
                <a:cs typeface="Segoe UI Semilight" panose="020B0402040204020203" pitchFamily="34" charset="0"/>
              </a:rPr>
              <a:t>The ABCs of a success champion program </a:t>
            </a:r>
            <a:endParaRPr lang="en-US" sz="2039" b="1" kern="0" dirty="0">
              <a:gradFill>
                <a:gsLst>
                  <a:gs pos="3704">
                    <a:srgbClr val="DC3C00"/>
                  </a:gs>
                  <a:gs pos="13889">
                    <a:srgbClr val="DC3C00"/>
                  </a:gs>
                </a:gsLst>
                <a:lin ang="5400000" scaled="0"/>
              </a:gradFill>
              <a:latin typeface="Segoe UI"/>
              <a:ea typeface="Segoe UI" pitchFamily="34" charset="0"/>
              <a:cs typeface="Segoe UI" pitchFamily="34" charset="0"/>
            </a:endParaRPr>
          </a:p>
          <a:p>
            <a:pPr defTabSz="932038">
              <a:spcAft>
                <a:spcPts val="612"/>
              </a:spcAft>
              <a:defRPr/>
            </a:pPr>
            <a:r>
              <a:rPr lang="en-US" sz="2039" b="1" kern="0" dirty="0">
                <a:gradFill>
                  <a:gsLst>
                    <a:gs pos="3704">
                      <a:srgbClr val="DC3C00"/>
                    </a:gs>
                    <a:gs pos="13889">
                      <a:srgbClr val="DC3C00"/>
                    </a:gs>
                  </a:gsLst>
                  <a:lin ang="5400000" scaled="0"/>
                </a:gradFill>
                <a:latin typeface="Segoe UI"/>
                <a:ea typeface="Segoe UI" pitchFamily="34" charset="0"/>
                <a:cs typeface="Segoe UI" pitchFamily="34" charset="0"/>
              </a:rPr>
              <a:t>A</a:t>
            </a:r>
            <a:r>
              <a:rPr lang="en-US" sz="2039" kern="0" dirty="0">
                <a:gradFill>
                  <a:gsLst>
                    <a:gs pos="13889">
                      <a:srgbClr val="505050"/>
                    </a:gs>
                    <a:gs pos="28704">
                      <a:srgbClr val="505050"/>
                    </a:gs>
                  </a:gsLst>
                  <a:lin ang="5400000" scaled="0"/>
                </a:gradFill>
                <a:latin typeface="Segoe UI"/>
                <a:ea typeface="Segoe UI" pitchFamily="34" charset="0"/>
                <a:cs typeface="Segoe UI" pitchFamily="34" charset="0"/>
              </a:rPr>
              <a:t>ctive and visible participation</a:t>
            </a:r>
          </a:p>
          <a:p>
            <a:pPr marL="349619" indent="-349619" defTabSz="932038">
              <a:spcAft>
                <a:spcPts val="612"/>
              </a:spcAft>
              <a:buFont typeface="Arial" panose="020B0604020202020204" pitchFamily="34" charset="0"/>
              <a:buChar char="•"/>
              <a:defRPr/>
            </a:pPr>
            <a:r>
              <a:rPr lang="en-US" sz="1632" kern="0" dirty="0">
                <a:gradFill>
                  <a:gsLst>
                    <a:gs pos="13889">
                      <a:srgbClr val="505050"/>
                    </a:gs>
                    <a:gs pos="28704">
                      <a:srgbClr val="505050"/>
                    </a:gs>
                  </a:gsLst>
                  <a:lin ang="5400000" scaled="0"/>
                </a:gradFill>
                <a:latin typeface="Segoe UI"/>
                <a:ea typeface="Segoe UI" pitchFamily="34" charset="0"/>
                <a:cs typeface="Segoe UI" pitchFamily="34" charset="0"/>
              </a:rPr>
              <a:t>Define role and responsibilities </a:t>
            </a:r>
          </a:p>
          <a:p>
            <a:pPr marL="349619" indent="-349619" defTabSz="932038">
              <a:spcAft>
                <a:spcPts val="612"/>
              </a:spcAft>
              <a:buFont typeface="Arial" panose="020B0604020202020204" pitchFamily="34" charset="0"/>
              <a:buChar char="•"/>
              <a:defRPr/>
            </a:pPr>
            <a:r>
              <a:rPr lang="en-US" sz="1632" kern="0" dirty="0">
                <a:gradFill>
                  <a:gsLst>
                    <a:gs pos="13889">
                      <a:srgbClr val="505050"/>
                    </a:gs>
                    <a:gs pos="28704">
                      <a:srgbClr val="505050"/>
                    </a:gs>
                  </a:gsLst>
                  <a:lin ang="5400000" scaled="0"/>
                </a:gradFill>
                <a:latin typeface="Segoe UI"/>
                <a:ea typeface="Segoe UI" pitchFamily="34" charset="0"/>
                <a:cs typeface="Segoe UI" pitchFamily="34" charset="0"/>
              </a:rPr>
              <a:t>Develop recruitment and succession planning strategy </a:t>
            </a:r>
          </a:p>
          <a:p>
            <a:pPr marL="349619" indent="-349619" defTabSz="932038">
              <a:spcAft>
                <a:spcPts val="1836"/>
              </a:spcAft>
              <a:buFont typeface="Arial" panose="020B0604020202020204" pitchFamily="34" charset="0"/>
              <a:buChar char="•"/>
              <a:defRPr/>
            </a:pPr>
            <a:r>
              <a:rPr lang="en-US" sz="1632" kern="0" dirty="0">
                <a:gradFill>
                  <a:gsLst>
                    <a:gs pos="13889">
                      <a:srgbClr val="505050"/>
                    </a:gs>
                    <a:gs pos="28704">
                      <a:srgbClr val="505050"/>
                    </a:gs>
                  </a:gsLst>
                  <a:lin ang="5400000" scaled="0"/>
                </a:gradFill>
                <a:latin typeface="Segoe UI"/>
                <a:ea typeface="Segoe UI" pitchFamily="34" charset="0"/>
                <a:cs typeface="Segoe UI" pitchFamily="34" charset="0"/>
              </a:rPr>
              <a:t>Introduce into program prior to launch – ready champions for role </a:t>
            </a:r>
          </a:p>
          <a:p>
            <a:pPr defTabSz="932038">
              <a:spcAft>
                <a:spcPts val="612"/>
              </a:spcAft>
              <a:defRPr/>
            </a:pPr>
            <a:r>
              <a:rPr lang="en-US" sz="2039" b="1" kern="0" dirty="0">
                <a:gradFill>
                  <a:gsLst>
                    <a:gs pos="3704">
                      <a:srgbClr val="DC3C00"/>
                    </a:gs>
                    <a:gs pos="13889">
                      <a:srgbClr val="DC3C00"/>
                    </a:gs>
                  </a:gsLst>
                  <a:lin ang="5400000" scaled="0"/>
                </a:gradFill>
                <a:latin typeface="Segoe UI"/>
                <a:ea typeface="Segoe UI" pitchFamily="34" charset="0"/>
                <a:cs typeface="Segoe UI" pitchFamily="34" charset="0"/>
              </a:rPr>
              <a:t>B</a:t>
            </a:r>
            <a:r>
              <a:rPr lang="en-US" sz="2039" kern="0" dirty="0">
                <a:gradFill>
                  <a:gsLst>
                    <a:gs pos="13889">
                      <a:srgbClr val="505050"/>
                    </a:gs>
                    <a:gs pos="28704">
                      <a:srgbClr val="505050"/>
                    </a:gs>
                  </a:gsLst>
                  <a:lin ang="5400000" scaled="0"/>
                </a:gradFill>
                <a:latin typeface="Segoe UI"/>
                <a:ea typeface="Segoe UI" pitchFamily="34" charset="0"/>
                <a:cs typeface="Segoe UI" pitchFamily="34" charset="0"/>
              </a:rPr>
              <a:t>uild a coalition with their peers</a:t>
            </a:r>
          </a:p>
          <a:p>
            <a:pPr marL="349619" indent="-349619" defTabSz="932038">
              <a:spcAft>
                <a:spcPts val="612"/>
              </a:spcAft>
              <a:buFont typeface="Arial" panose="020B0604020202020204" pitchFamily="34" charset="0"/>
              <a:buChar char="•"/>
              <a:defRPr/>
            </a:pPr>
            <a:r>
              <a:rPr lang="en-US" sz="1632" kern="0" dirty="0">
                <a:gradFill>
                  <a:gsLst>
                    <a:gs pos="13889">
                      <a:srgbClr val="505050"/>
                    </a:gs>
                    <a:gs pos="28704">
                      <a:srgbClr val="505050"/>
                    </a:gs>
                  </a:gsLst>
                  <a:lin ang="5400000" scaled="0"/>
                </a:gradFill>
                <a:latin typeface="Segoe UI"/>
                <a:ea typeface="Segoe UI" pitchFamily="34" charset="0"/>
                <a:cs typeface="Segoe UI" pitchFamily="34" charset="0"/>
              </a:rPr>
              <a:t>Identify key areas and/or business units to support – to guide numbers of champions needed and who to recruit </a:t>
            </a:r>
          </a:p>
          <a:p>
            <a:pPr marL="349619" indent="-349619" defTabSz="932038">
              <a:spcAft>
                <a:spcPts val="1836"/>
              </a:spcAft>
              <a:buFont typeface="Arial" panose="020B0604020202020204" pitchFamily="34" charset="0"/>
              <a:buChar char="•"/>
              <a:defRPr/>
            </a:pPr>
            <a:r>
              <a:rPr lang="en-US" sz="1632" kern="0" dirty="0">
                <a:gradFill>
                  <a:gsLst>
                    <a:gs pos="13889">
                      <a:srgbClr val="505050"/>
                    </a:gs>
                    <a:gs pos="28704">
                      <a:srgbClr val="505050"/>
                    </a:gs>
                  </a:gsLst>
                  <a:lin ang="5400000" scaled="0"/>
                </a:gradFill>
                <a:latin typeface="Segoe UI"/>
                <a:ea typeface="Segoe UI" pitchFamily="34" charset="0"/>
                <a:cs typeface="Segoe UI" pitchFamily="34" charset="0"/>
              </a:rPr>
              <a:t>Engage champions to help scale adoption planning efforts (awareness and training tactics) across the organization and project timelines </a:t>
            </a:r>
          </a:p>
          <a:p>
            <a:pPr defTabSz="932038">
              <a:spcAft>
                <a:spcPts val="612"/>
              </a:spcAft>
              <a:defRPr/>
            </a:pPr>
            <a:r>
              <a:rPr lang="en-US" sz="2039" b="1" kern="0" dirty="0">
                <a:gradFill>
                  <a:gsLst>
                    <a:gs pos="3704">
                      <a:srgbClr val="DC3C00"/>
                    </a:gs>
                    <a:gs pos="13889">
                      <a:srgbClr val="DC3C00"/>
                    </a:gs>
                  </a:gsLst>
                  <a:lin ang="5400000" scaled="0"/>
                </a:gradFill>
                <a:latin typeface="Segoe UI"/>
                <a:ea typeface="Segoe UI" pitchFamily="34" charset="0"/>
                <a:cs typeface="Segoe UI" pitchFamily="34" charset="0"/>
              </a:rPr>
              <a:t>C</a:t>
            </a:r>
            <a:r>
              <a:rPr lang="en-US" sz="2039" kern="0" dirty="0">
                <a:gradFill>
                  <a:gsLst>
                    <a:gs pos="13889">
                      <a:srgbClr val="505050"/>
                    </a:gs>
                    <a:gs pos="28704">
                      <a:srgbClr val="505050"/>
                    </a:gs>
                  </a:gsLst>
                  <a:lin ang="5400000" scaled="0"/>
                </a:gradFill>
                <a:latin typeface="Segoe UI"/>
                <a:ea typeface="Segoe UI" pitchFamily="34" charset="0"/>
                <a:cs typeface="Segoe UI" pitchFamily="34" charset="0"/>
              </a:rPr>
              <a:t>ommunicate directly with their peers and staff regarding value project provides</a:t>
            </a:r>
          </a:p>
          <a:p>
            <a:pPr marL="349619" indent="-349619" defTabSz="932038">
              <a:spcAft>
                <a:spcPts val="612"/>
              </a:spcAft>
              <a:buFont typeface="Arial" panose="020B0604020202020204" pitchFamily="34" charset="0"/>
              <a:buChar char="•"/>
              <a:defRPr/>
            </a:pPr>
            <a:r>
              <a:rPr lang="en-US" sz="1632" kern="0" dirty="0">
                <a:gradFill>
                  <a:gsLst>
                    <a:gs pos="13889">
                      <a:srgbClr val="505050"/>
                    </a:gs>
                    <a:gs pos="28704">
                      <a:srgbClr val="505050"/>
                    </a:gs>
                  </a:gsLst>
                  <a:lin ang="5400000" scaled="0"/>
                </a:gradFill>
                <a:latin typeface="Segoe UI"/>
                <a:ea typeface="Segoe UI" pitchFamily="34" charset="0"/>
                <a:cs typeface="Segoe UI" pitchFamily="34" charset="0"/>
              </a:rPr>
              <a:t>Amplify and reinforce the project benefits to their peers and success stories to date and throughout length of project timelines </a:t>
            </a:r>
          </a:p>
          <a:p>
            <a:pPr marL="349619" indent="-349619" defTabSz="932038">
              <a:spcAft>
                <a:spcPts val="612"/>
              </a:spcAft>
              <a:buFont typeface="Arial" panose="020B0604020202020204" pitchFamily="34" charset="0"/>
              <a:buChar char="•"/>
              <a:defRPr/>
            </a:pPr>
            <a:r>
              <a:rPr lang="en-US" sz="1632" kern="0" dirty="0">
                <a:gradFill>
                  <a:gsLst>
                    <a:gs pos="13889">
                      <a:srgbClr val="505050"/>
                    </a:gs>
                    <a:gs pos="28704">
                      <a:srgbClr val="505050"/>
                    </a:gs>
                  </a:gsLst>
                  <a:lin ang="5400000" scaled="0"/>
                </a:gradFill>
                <a:latin typeface="Segoe UI"/>
                <a:ea typeface="Segoe UI" pitchFamily="34" charset="0"/>
                <a:cs typeface="Segoe UI" pitchFamily="34" charset="0"/>
              </a:rPr>
              <a:t>Support and reinforce adoption efforts (awareness and training tactics) </a:t>
            </a:r>
          </a:p>
          <a:p>
            <a:pPr marL="349619" indent="-349619" defTabSz="932038">
              <a:spcAft>
                <a:spcPts val="3059"/>
              </a:spcAft>
              <a:buFont typeface="Arial" panose="020B0604020202020204" pitchFamily="34" charset="0"/>
              <a:buChar char="•"/>
              <a:defRPr/>
            </a:pPr>
            <a:r>
              <a:rPr lang="en-US" sz="1632" kern="0" dirty="0">
                <a:gradFill>
                  <a:gsLst>
                    <a:gs pos="13889">
                      <a:srgbClr val="505050"/>
                    </a:gs>
                    <a:gs pos="28704">
                      <a:srgbClr val="505050"/>
                    </a:gs>
                  </a:gsLst>
                  <a:lin ang="5400000" scaled="0"/>
                </a:gradFill>
                <a:latin typeface="Segoe UI"/>
                <a:ea typeface="Segoe UI" pitchFamily="34" charset="0"/>
                <a:cs typeface="Segoe UI" pitchFamily="34" charset="0"/>
              </a:rPr>
              <a:t>Provide feedback on adoption program, resources and challenges to project/adoption team </a:t>
            </a:r>
          </a:p>
          <a:p>
            <a:pPr marL="349619" indent="-349619" defTabSz="932038">
              <a:spcAft>
                <a:spcPts val="3059"/>
              </a:spcAft>
              <a:buFont typeface="Arial" panose="020B0604020202020204" pitchFamily="34" charset="0"/>
              <a:buChar char="•"/>
              <a:defRPr/>
            </a:pPr>
            <a:endParaRPr lang="en-US" sz="1632" kern="0" dirty="0">
              <a:gradFill>
                <a:gsLst>
                  <a:gs pos="13889">
                    <a:srgbClr val="505050"/>
                  </a:gs>
                  <a:gs pos="28704">
                    <a:srgbClr val="505050"/>
                  </a:gs>
                </a:gsLst>
                <a:lin ang="5400000" scaled="0"/>
              </a:gradFill>
              <a:latin typeface="Segoe UI"/>
              <a:ea typeface="Segoe UI" pitchFamily="34" charset="0"/>
              <a:cs typeface="Segoe UI" pitchFamily="34" charset="0"/>
            </a:endParaRPr>
          </a:p>
          <a:p>
            <a:pPr defTabSz="932038">
              <a:spcAft>
                <a:spcPts val="3059"/>
              </a:spcAft>
              <a:defRPr/>
            </a:pPr>
            <a:endParaRPr lang="en-US" sz="2039" kern="0" dirty="0">
              <a:gradFill>
                <a:gsLst>
                  <a:gs pos="13889">
                    <a:srgbClr val="505050"/>
                  </a:gs>
                  <a:gs pos="28704">
                    <a:srgbClr val="505050"/>
                  </a:gs>
                </a:gsLst>
                <a:lin ang="5400000" scaled="0"/>
              </a:gradFill>
              <a:latin typeface="Segoe UI"/>
              <a:ea typeface="Segoe UI" pitchFamily="34" charset="0"/>
              <a:cs typeface="Segoe UI" pitchFamily="34" charset="0"/>
            </a:endParaRPr>
          </a:p>
        </p:txBody>
      </p:sp>
      <p:pic>
        <p:nvPicPr>
          <p:cNvPr id="41" name="Picture 40"/>
          <p:cNvPicPr>
            <a:picLocks noChangeAspect="1"/>
          </p:cNvPicPr>
          <p:nvPr/>
        </p:nvPicPr>
        <p:blipFill>
          <a:blip r:embed="rId3">
            <a:duotone>
              <a:prstClr val="black"/>
              <a:schemeClr val="bg1">
                <a:tint val="45000"/>
                <a:satMod val="400000"/>
              </a:schemeClr>
            </a:duotone>
          </a:blip>
          <a:stretch>
            <a:fillRect/>
          </a:stretch>
        </p:blipFill>
        <p:spPr>
          <a:xfrm>
            <a:off x="9858882" y="5241373"/>
            <a:ext cx="1190597" cy="673627"/>
          </a:xfrm>
          <a:prstGeom prst="rect">
            <a:avLst/>
          </a:prstGeom>
        </p:spPr>
      </p:pic>
      <p:pic>
        <p:nvPicPr>
          <p:cNvPr id="42" name="Picture 41"/>
          <p:cNvPicPr>
            <a:picLocks noChangeAspect="1"/>
          </p:cNvPicPr>
          <p:nvPr/>
        </p:nvPicPr>
        <p:blipFill>
          <a:blip r:embed="rId4">
            <a:duotone>
              <a:prstClr val="black"/>
              <a:schemeClr val="bg1">
                <a:tint val="45000"/>
                <a:satMod val="400000"/>
              </a:schemeClr>
            </a:duotone>
          </a:blip>
          <a:stretch>
            <a:fillRect/>
          </a:stretch>
        </p:blipFill>
        <p:spPr>
          <a:xfrm flipH="1">
            <a:off x="9340201" y="2068459"/>
            <a:ext cx="1736781" cy="715922"/>
          </a:xfrm>
          <a:prstGeom prst="rect">
            <a:avLst/>
          </a:prstGeom>
        </p:spPr>
      </p:pic>
      <p:pic>
        <p:nvPicPr>
          <p:cNvPr id="43" name="Picture 42"/>
          <p:cNvPicPr>
            <a:picLocks noChangeAspect="1"/>
          </p:cNvPicPr>
          <p:nvPr/>
        </p:nvPicPr>
        <p:blipFill>
          <a:blip r:embed="rId5"/>
          <a:stretch>
            <a:fillRect/>
          </a:stretch>
        </p:blipFill>
        <p:spPr>
          <a:xfrm>
            <a:off x="10454183" y="1386680"/>
            <a:ext cx="1809200" cy="4438891"/>
          </a:xfrm>
          <a:prstGeom prst="rect">
            <a:avLst/>
          </a:prstGeom>
        </p:spPr>
      </p:pic>
    </p:spTree>
    <p:extLst>
      <p:ext uri="{BB962C8B-B14F-4D97-AF65-F5344CB8AC3E}">
        <p14:creationId xmlns:p14="http://schemas.microsoft.com/office/powerpoint/2010/main" val="23809827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284" dirty="0"/>
              <a:t>Champion role outline</a:t>
            </a:r>
          </a:p>
        </p:txBody>
      </p:sp>
      <p:graphicFrame>
        <p:nvGraphicFramePr>
          <p:cNvPr id="13" name="Table 3"/>
          <p:cNvGraphicFramePr>
            <a:graphicFrameLocks noGrp="1"/>
          </p:cNvGraphicFramePr>
          <p:nvPr>
            <p:extLst>
              <p:ext uri="{D42A27DB-BD31-4B8C-83A1-F6EECF244321}">
                <p14:modId xmlns:p14="http://schemas.microsoft.com/office/powerpoint/2010/main" val="2290679863"/>
              </p:ext>
            </p:extLst>
          </p:nvPr>
        </p:nvGraphicFramePr>
        <p:xfrm>
          <a:off x="882" y="1211612"/>
          <a:ext cx="12434077" cy="5794272"/>
        </p:xfrm>
        <a:graphic>
          <a:graphicData uri="http://schemas.openxmlformats.org/drawingml/2006/table">
            <a:tbl>
              <a:tblPr>
                <a:tableStyleId>{9D7B26C5-4107-4FEC-AEDC-1716B250A1EF}</a:tableStyleId>
              </a:tblPr>
              <a:tblGrid>
                <a:gridCol w="3017092">
                  <a:extLst>
                    <a:ext uri="{9D8B030D-6E8A-4147-A177-3AD203B41FA5}">
                      <a16:colId xmlns:a16="http://schemas.microsoft.com/office/drawing/2014/main" val="690375846"/>
                    </a:ext>
                  </a:extLst>
                </a:gridCol>
                <a:gridCol w="9416985">
                  <a:extLst>
                    <a:ext uri="{9D8B030D-6E8A-4147-A177-3AD203B41FA5}">
                      <a16:colId xmlns:a16="http://schemas.microsoft.com/office/drawing/2014/main" val="3939775277"/>
                    </a:ext>
                  </a:extLst>
                </a:gridCol>
              </a:tblGrid>
              <a:tr h="575991">
                <a:tc>
                  <a:txBody>
                    <a:bodyPr/>
                    <a:lstStyle/>
                    <a:p>
                      <a:pPr>
                        <a:lnSpc>
                          <a:spcPct val="100000"/>
                        </a:lnSpc>
                      </a:pPr>
                      <a:r>
                        <a:rPr lang="en-US" sz="2000" b="0" kern="1200" dirty="0">
                          <a:ln w="3175">
                            <a:noFill/>
                          </a:ln>
                          <a:gradFill>
                            <a:gsLst>
                              <a:gs pos="79630">
                                <a:schemeClr val="bg1"/>
                              </a:gs>
                              <a:gs pos="58000">
                                <a:schemeClr val="bg1"/>
                              </a:gs>
                            </a:gsLst>
                            <a:lin ang="5400000" scaled="0"/>
                          </a:gradFill>
                          <a:latin typeface="+mn-lt"/>
                          <a:ea typeface="+mn-ea"/>
                          <a:cs typeface="Segoe UI Semilight" panose="020B0402040204020203" pitchFamily="34" charset="0"/>
                        </a:rPr>
                        <a:t>Focus</a:t>
                      </a:r>
                    </a:p>
                  </a:txBody>
                  <a:tcPr marL="457135" marR="146283" marT="91427" marB="91427" anchor="ctr">
                    <a:lnL>
                      <a:noFill/>
                    </a:lnL>
                    <a:lnR>
                      <a:noFill/>
                    </a:lnR>
                    <a:lnT w="12700" cmpd="sng">
                      <a:noFill/>
                    </a:lnT>
                    <a:lnB w="12700" cmpd="sng">
                      <a:noFill/>
                    </a:lnB>
                    <a:lnTlToBr w="12700" cmpd="sng">
                      <a:noFill/>
                      <a:prstDash val="solid"/>
                    </a:lnTlToBr>
                    <a:lnBlToTr w="12700" cmpd="sng">
                      <a:noFill/>
                      <a:prstDash val="solid"/>
                    </a:lnBlToTr>
                    <a:solidFill>
                      <a:schemeClr val="accent1"/>
                    </a:solidFill>
                  </a:tcPr>
                </a:tc>
                <a:tc>
                  <a:txBody>
                    <a:bodyPr/>
                    <a:lstStyle/>
                    <a:p>
                      <a:pPr>
                        <a:lnSpc>
                          <a:spcPct val="100000"/>
                        </a:lnSpc>
                      </a:pPr>
                      <a:r>
                        <a:rPr lang="en-US" sz="2000" b="0" kern="1200" dirty="0">
                          <a:ln w="3175">
                            <a:noFill/>
                          </a:ln>
                          <a:gradFill>
                            <a:gsLst>
                              <a:gs pos="79630">
                                <a:schemeClr val="bg1"/>
                              </a:gs>
                              <a:gs pos="58000">
                                <a:schemeClr val="bg1"/>
                              </a:gs>
                            </a:gsLst>
                            <a:lin ang="5400000" scaled="0"/>
                          </a:gradFill>
                          <a:latin typeface="+mn-lt"/>
                          <a:ea typeface="+mn-ea"/>
                          <a:cs typeface="Segoe UI Semilight" panose="020B0402040204020203" pitchFamily="34" charset="0"/>
                        </a:rPr>
                        <a:t>Awareness and engagement</a:t>
                      </a:r>
                    </a:p>
                  </a:txBody>
                  <a:tcPr marL="146283" marR="603418" marT="91427" marB="91427" anchor="ctr">
                    <a:lnL>
                      <a:noFill/>
                    </a:lnL>
                    <a:lnT w="12700" cmpd="sng">
                      <a:noFill/>
                    </a:lnT>
                    <a:lnB w="12700" cmpd="sng">
                      <a:noFill/>
                    </a:lnB>
                    <a:lnTlToBr w="12700" cmpd="sng">
                      <a:noFill/>
                      <a:prstDash val="solid"/>
                    </a:lnTlToBr>
                    <a:lnBlToTr w="12700" cmpd="sng">
                      <a:noFill/>
                      <a:prstDash val="solid"/>
                    </a:lnBlToTr>
                    <a:solidFill>
                      <a:schemeClr val="accent1"/>
                    </a:solidFill>
                  </a:tcPr>
                </a:tc>
                <a:extLst>
                  <a:ext uri="{0D108BD9-81ED-4DB2-BD59-A6C34878D82A}">
                    <a16:rowId xmlns:a16="http://schemas.microsoft.com/office/drawing/2014/main" val="2642787202"/>
                  </a:ext>
                </a:extLst>
              </a:tr>
              <a:tr h="458363">
                <a:tc>
                  <a:txBody>
                    <a:bodyPr/>
                    <a:lstStyle/>
                    <a:p>
                      <a:pPr marL="0" algn="l" defTabSz="932559" rtl="0" eaLnBrk="1" latinLnBrk="0" hangingPunct="1">
                        <a:lnSpc>
                          <a:spcPct val="100000"/>
                        </a:lnSpc>
                      </a:pPr>
                      <a:r>
                        <a:rPr lang="en-US" sz="1400" b="1" kern="1200" dirty="0">
                          <a:gradFill>
                            <a:gsLst>
                              <a:gs pos="926">
                                <a:schemeClr val="accent1"/>
                              </a:gs>
                              <a:gs pos="11111">
                                <a:schemeClr val="accent1"/>
                              </a:gs>
                            </a:gsLst>
                            <a:lin ang="5400000" scaled="0"/>
                          </a:gradFill>
                          <a:latin typeface="+mn-lt"/>
                          <a:ea typeface="+mn-ea"/>
                          <a:cs typeface="+mn-cs"/>
                        </a:rPr>
                        <a:t>Department</a:t>
                      </a:r>
                    </a:p>
                  </a:txBody>
                  <a:tcPr marL="457135" marR="146283" marT="91427" marB="91427" anchor="ctr">
                    <a:lnL>
                      <a:noFill/>
                    </a:lnL>
                    <a:lnT w="12700" cmpd="sng">
                      <a:noFill/>
                    </a:lnT>
                    <a:lnB w="12700" cap="flat" cmpd="sng" algn="ctr">
                      <a:solidFill>
                        <a:srgbClr val="CCCCCC"/>
                      </a:solidFill>
                      <a:prstDash val="solid"/>
                      <a:round/>
                      <a:headEnd type="none" w="med" len="med"/>
                      <a:tailEnd type="none" w="med" len="med"/>
                    </a:lnB>
                    <a:solidFill>
                      <a:srgbClr val="EBEBEB"/>
                    </a:solidFill>
                  </a:tcPr>
                </a:tc>
                <a:tc>
                  <a:txBody>
                    <a:bodyPr/>
                    <a:lstStyle/>
                    <a:p>
                      <a:pPr marL="0" algn="l" defTabSz="932559" rtl="0" eaLnBrk="1" latinLnBrk="0" hangingPunct="1">
                        <a:lnSpc>
                          <a:spcPct val="100000"/>
                        </a:lnSpc>
                      </a:pPr>
                      <a:endParaRPr lang="en-US" sz="1400" kern="1200" dirty="0">
                        <a:gradFill>
                          <a:gsLst>
                            <a:gs pos="13889">
                              <a:srgbClr val="505050"/>
                            </a:gs>
                            <a:gs pos="28704">
                              <a:srgbClr val="505050"/>
                            </a:gs>
                          </a:gsLst>
                          <a:lin ang="5400000" scaled="0"/>
                        </a:gradFill>
                        <a:latin typeface="+mn-lt"/>
                        <a:ea typeface="Segoe UI" pitchFamily="34" charset="0"/>
                        <a:cs typeface="Segoe UI" pitchFamily="34" charset="0"/>
                      </a:endParaRPr>
                    </a:p>
                  </a:txBody>
                  <a:tcPr marL="146283" marR="603418" marT="91427" marB="91427" anchor="ctr">
                    <a:lnT w="12700" cmpd="sng">
                      <a:noFill/>
                    </a:lnT>
                    <a:lnB w="12700" cap="flat" cmpd="sng" algn="ctr">
                      <a:solidFill>
                        <a:srgbClr val="CCCCCC"/>
                      </a:solidFill>
                      <a:prstDash val="solid"/>
                      <a:round/>
                      <a:headEnd type="none" w="med" len="med"/>
                      <a:tailEnd type="none" w="med" len="med"/>
                    </a:lnB>
                    <a:noFill/>
                  </a:tcPr>
                </a:tc>
                <a:extLst>
                  <a:ext uri="{0D108BD9-81ED-4DB2-BD59-A6C34878D82A}">
                    <a16:rowId xmlns:a16="http://schemas.microsoft.com/office/drawing/2014/main" val="2797800472"/>
                  </a:ext>
                </a:extLst>
              </a:tr>
              <a:tr h="705173">
                <a:tc>
                  <a:txBody>
                    <a:bodyPr/>
                    <a:lstStyle/>
                    <a:p>
                      <a:pPr marL="0" algn="l" defTabSz="932559" rtl="0" eaLnBrk="1" latinLnBrk="0" hangingPunct="1">
                        <a:lnSpc>
                          <a:spcPct val="100000"/>
                        </a:lnSpc>
                      </a:pPr>
                      <a:r>
                        <a:rPr lang="en-US" sz="1400" b="1" kern="1200" dirty="0">
                          <a:gradFill>
                            <a:gsLst>
                              <a:gs pos="926">
                                <a:schemeClr val="accent1"/>
                              </a:gs>
                              <a:gs pos="11111">
                                <a:schemeClr val="accent1"/>
                              </a:gs>
                            </a:gsLst>
                            <a:lin ang="5400000" scaled="0"/>
                          </a:gradFill>
                          <a:latin typeface="+mn-lt"/>
                          <a:ea typeface="+mn-ea"/>
                          <a:cs typeface="+mn-cs"/>
                        </a:rPr>
                        <a:t>Summary</a:t>
                      </a:r>
                    </a:p>
                  </a:txBody>
                  <a:tcPr marL="457135" marR="146283" marT="91427" marB="91427" anchor="ctr">
                    <a:lnL>
                      <a:noFill/>
                    </a:lnL>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EBEBEB"/>
                    </a:solidFill>
                  </a:tcPr>
                </a:tc>
                <a:tc>
                  <a:txBody>
                    <a:bodyPr/>
                    <a:lstStyle/>
                    <a:p>
                      <a:pPr marL="174625" indent="-174625" algn="l" defTabSz="932559" rtl="0" eaLnBrk="1" latinLnBrk="0" hangingPunct="1">
                        <a:lnSpc>
                          <a:spcPct val="100000"/>
                        </a:lnSpc>
                        <a:buFont typeface="Arial" panose="020B0604020202020204" pitchFamily="34" charset="0"/>
                        <a:buChar char="•"/>
                      </a:pPr>
                      <a:endParaRPr lang="en-US" sz="1400" kern="1200" dirty="0">
                        <a:gradFill>
                          <a:gsLst>
                            <a:gs pos="13889">
                              <a:srgbClr val="505050"/>
                            </a:gs>
                            <a:gs pos="28704">
                              <a:srgbClr val="505050"/>
                            </a:gs>
                          </a:gsLst>
                          <a:lin ang="5400000" scaled="0"/>
                        </a:gradFill>
                        <a:latin typeface="+mn-lt"/>
                        <a:ea typeface="Segoe UI" pitchFamily="34" charset="0"/>
                        <a:cs typeface="Segoe UI" pitchFamily="34" charset="0"/>
                      </a:endParaRPr>
                    </a:p>
                  </a:txBody>
                  <a:tcPr marL="146283" marR="603418" marT="91427" marB="91427" anchor="ct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1263338861"/>
                  </a:ext>
                </a:extLst>
              </a:tr>
              <a:tr h="705173">
                <a:tc>
                  <a:txBody>
                    <a:bodyPr/>
                    <a:lstStyle/>
                    <a:p>
                      <a:pPr marL="0" algn="l" defTabSz="932559" rtl="0" eaLnBrk="1" latinLnBrk="0" hangingPunct="1">
                        <a:lnSpc>
                          <a:spcPct val="100000"/>
                        </a:lnSpc>
                      </a:pPr>
                      <a:r>
                        <a:rPr lang="en-US" sz="1400" b="1" kern="1200" dirty="0">
                          <a:gradFill>
                            <a:gsLst>
                              <a:gs pos="926">
                                <a:schemeClr val="accent1"/>
                              </a:gs>
                              <a:gs pos="11111">
                                <a:schemeClr val="accent1"/>
                              </a:gs>
                            </a:gsLst>
                            <a:lin ang="5400000" scaled="0"/>
                          </a:gradFill>
                          <a:latin typeface="+mn-lt"/>
                          <a:ea typeface="+mn-ea"/>
                          <a:cs typeface="+mn-cs"/>
                        </a:rPr>
                        <a:t>Time commitment</a:t>
                      </a:r>
                    </a:p>
                  </a:txBody>
                  <a:tcPr marL="457135" marR="146283" marT="91427" marB="91427" anchor="ctr">
                    <a:lnL>
                      <a:noFill/>
                    </a:lnL>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EBEBEB"/>
                    </a:solidFill>
                  </a:tcPr>
                </a:tc>
                <a:tc>
                  <a:txBody>
                    <a:bodyPr/>
                    <a:lstStyle/>
                    <a:p>
                      <a:pPr marL="174625" indent="-174625" algn="l" defTabSz="932559" rtl="0" eaLnBrk="1" latinLnBrk="0" hangingPunct="1">
                        <a:lnSpc>
                          <a:spcPct val="100000"/>
                        </a:lnSpc>
                        <a:buFont typeface="Arial" panose="020B0604020202020204" pitchFamily="34" charset="0"/>
                        <a:buChar char="•"/>
                      </a:pPr>
                      <a:endParaRPr lang="en-US" sz="1400" kern="1200" dirty="0">
                        <a:gradFill>
                          <a:gsLst>
                            <a:gs pos="13889">
                              <a:srgbClr val="505050"/>
                            </a:gs>
                            <a:gs pos="28704">
                              <a:srgbClr val="505050"/>
                            </a:gs>
                          </a:gsLst>
                          <a:lin ang="5400000" scaled="0"/>
                        </a:gradFill>
                        <a:latin typeface="+mn-lt"/>
                        <a:ea typeface="Segoe UI" pitchFamily="34" charset="0"/>
                        <a:cs typeface="Segoe UI" pitchFamily="34" charset="0"/>
                      </a:endParaRPr>
                    </a:p>
                  </a:txBody>
                  <a:tcPr marL="146283" marR="603418" marT="91427" marB="91427" anchor="ct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noFill/>
                  </a:tcPr>
                </a:tc>
                <a:extLst>
                  <a:ext uri="{0D108BD9-81ED-4DB2-BD59-A6C34878D82A}">
                    <a16:rowId xmlns:a16="http://schemas.microsoft.com/office/drawing/2014/main" val="3072370059"/>
                  </a:ext>
                </a:extLst>
              </a:tr>
              <a:tr h="951984">
                <a:tc>
                  <a:txBody>
                    <a:bodyPr/>
                    <a:lstStyle/>
                    <a:p>
                      <a:pPr marL="0" algn="l" defTabSz="932559" rtl="0" eaLnBrk="1" latinLnBrk="0" hangingPunct="1">
                        <a:lnSpc>
                          <a:spcPct val="100000"/>
                        </a:lnSpc>
                      </a:pPr>
                      <a:r>
                        <a:rPr lang="en-US" sz="1400" b="1" kern="1200" dirty="0">
                          <a:gradFill>
                            <a:gsLst>
                              <a:gs pos="926">
                                <a:schemeClr val="accent1"/>
                              </a:gs>
                              <a:gs pos="11111">
                                <a:schemeClr val="accent1"/>
                              </a:gs>
                            </a:gsLst>
                            <a:lin ang="5400000" scaled="0"/>
                          </a:gradFill>
                          <a:latin typeface="+mn-lt"/>
                          <a:ea typeface="+mn-ea"/>
                          <a:cs typeface="+mn-cs"/>
                        </a:rPr>
                        <a:t>Qualifications</a:t>
                      </a:r>
                    </a:p>
                  </a:txBody>
                  <a:tcPr marL="457135" marR="146283" marT="91427" marB="91427" anchor="ctr">
                    <a:lnL>
                      <a:noFill/>
                    </a:lnL>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EBEBEB"/>
                    </a:solidFill>
                  </a:tcPr>
                </a:tc>
                <a:tc>
                  <a:txBody>
                    <a:bodyPr/>
                    <a:lstStyle/>
                    <a:p>
                      <a:pPr marL="174625" lvl="0" indent="-174625" algn="l" defTabSz="932559" rtl="0" eaLnBrk="1" latinLnBrk="0" hangingPunct="1">
                        <a:lnSpc>
                          <a:spcPct val="100000"/>
                        </a:lnSpc>
                        <a:buFont typeface="Arial" panose="020B0604020202020204" pitchFamily="34" charset="0"/>
                        <a:buChar char="•"/>
                      </a:pPr>
                      <a:endParaRPr lang="en-US" sz="1400" kern="1200" dirty="0">
                        <a:gradFill>
                          <a:gsLst>
                            <a:gs pos="13889">
                              <a:srgbClr val="505050"/>
                            </a:gs>
                            <a:gs pos="28704">
                              <a:srgbClr val="505050"/>
                            </a:gs>
                          </a:gsLst>
                          <a:lin ang="5400000" scaled="0"/>
                        </a:gradFill>
                        <a:latin typeface="+mn-lt"/>
                        <a:ea typeface="Segoe UI" pitchFamily="34" charset="0"/>
                        <a:cs typeface="Segoe UI" pitchFamily="34" charset="0"/>
                      </a:endParaRPr>
                    </a:p>
                  </a:txBody>
                  <a:tcPr marL="146283" marR="603418" marT="91427" marB="91427" anchor="ct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1167046152"/>
                  </a:ext>
                </a:extLst>
              </a:tr>
              <a:tr h="1198794">
                <a:tc>
                  <a:txBody>
                    <a:bodyPr/>
                    <a:lstStyle/>
                    <a:p>
                      <a:pPr marL="0" algn="l" defTabSz="932559" rtl="0" eaLnBrk="1" latinLnBrk="0" hangingPunct="1">
                        <a:lnSpc>
                          <a:spcPct val="100000"/>
                        </a:lnSpc>
                      </a:pPr>
                      <a:r>
                        <a:rPr lang="en-US" sz="1400" b="1" kern="1200" dirty="0">
                          <a:gradFill>
                            <a:gsLst>
                              <a:gs pos="926">
                                <a:schemeClr val="accent1"/>
                              </a:gs>
                              <a:gs pos="11111">
                                <a:schemeClr val="accent1"/>
                              </a:gs>
                            </a:gsLst>
                            <a:lin ang="5400000" scaled="0"/>
                          </a:gradFill>
                          <a:latin typeface="+mn-lt"/>
                          <a:ea typeface="+mn-ea"/>
                          <a:cs typeface="+mn-cs"/>
                        </a:rPr>
                        <a:t>Responsibilities</a:t>
                      </a:r>
                    </a:p>
                  </a:txBody>
                  <a:tcPr marL="457135" marR="146283" marT="91427" marB="91427" anchor="ctr">
                    <a:lnL>
                      <a:noFill/>
                    </a:lnL>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EBEBEB"/>
                    </a:solidFill>
                  </a:tcPr>
                </a:tc>
                <a:tc>
                  <a:txBody>
                    <a:bodyPr/>
                    <a:lstStyle/>
                    <a:p>
                      <a:pPr marL="174625" indent="-174625" algn="l" defTabSz="932559" rtl="0" eaLnBrk="1" latinLnBrk="0" hangingPunct="1">
                        <a:lnSpc>
                          <a:spcPct val="100000"/>
                        </a:lnSpc>
                        <a:buFont typeface="Arial" panose="020B0604020202020204" pitchFamily="34" charset="0"/>
                        <a:buChar char="•"/>
                      </a:pPr>
                      <a:endParaRPr lang="en-US" sz="1400" kern="1200" dirty="0">
                        <a:gradFill>
                          <a:gsLst>
                            <a:gs pos="13889">
                              <a:srgbClr val="505050"/>
                            </a:gs>
                            <a:gs pos="28704">
                              <a:srgbClr val="505050"/>
                            </a:gs>
                          </a:gsLst>
                          <a:lin ang="5400000" scaled="0"/>
                        </a:gradFill>
                        <a:latin typeface="+mn-lt"/>
                        <a:ea typeface="Segoe UI" pitchFamily="34" charset="0"/>
                        <a:cs typeface="Segoe UI" pitchFamily="34" charset="0"/>
                      </a:endParaRPr>
                    </a:p>
                  </a:txBody>
                  <a:tcPr marL="146283" marR="603418" marT="91427" marB="91427" anchor="ct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noFill/>
                  </a:tcPr>
                </a:tc>
                <a:extLst>
                  <a:ext uri="{0D108BD9-81ED-4DB2-BD59-A6C34878D82A}">
                    <a16:rowId xmlns:a16="http://schemas.microsoft.com/office/drawing/2014/main" val="1525268913"/>
                  </a:ext>
                </a:extLst>
              </a:tr>
              <a:tr h="1198794">
                <a:tc>
                  <a:txBody>
                    <a:bodyPr/>
                    <a:lstStyle/>
                    <a:p>
                      <a:pPr marL="0" algn="l" defTabSz="932559" rtl="0" eaLnBrk="1" latinLnBrk="0" hangingPunct="1">
                        <a:lnSpc>
                          <a:spcPct val="100000"/>
                        </a:lnSpc>
                      </a:pPr>
                      <a:r>
                        <a:rPr lang="en-US" sz="1400" b="1" kern="1200" dirty="0">
                          <a:gradFill>
                            <a:gsLst>
                              <a:gs pos="926">
                                <a:schemeClr val="accent1"/>
                              </a:gs>
                              <a:gs pos="11111">
                                <a:schemeClr val="accent1"/>
                              </a:gs>
                            </a:gsLst>
                            <a:lin ang="5400000" scaled="0"/>
                          </a:gradFill>
                          <a:latin typeface="+mn-lt"/>
                          <a:ea typeface="+mn-ea"/>
                          <a:cs typeface="+mn-cs"/>
                        </a:rPr>
                        <a:t>Next steps with OneDrive</a:t>
                      </a:r>
                    </a:p>
                  </a:txBody>
                  <a:tcPr marL="457135" marR="146283" marT="91427" marB="91427" anchor="ctr">
                    <a:lnL>
                      <a:noFill/>
                    </a:lnL>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EBEBEB"/>
                    </a:solidFill>
                  </a:tcPr>
                </a:tc>
                <a:tc>
                  <a:txBody>
                    <a:bodyPr/>
                    <a:lstStyle/>
                    <a:p>
                      <a:pPr marL="174625" marR="0" indent="-174625" algn="l" defTabSz="932559"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400" kern="1200" dirty="0">
                        <a:gradFill>
                          <a:gsLst>
                            <a:gs pos="13889">
                              <a:srgbClr val="505050"/>
                            </a:gs>
                            <a:gs pos="28704">
                              <a:srgbClr val="505050"/>
                            </a:gs>
                          </a:gsLst>
                          <a:lin ang="5400000" scaled="0"/>
                        </a:gradFill>
                        <a:latin typeface="+mn-lt"/>
                        <a:ea typeface="Segoe UI" pitchFamily="34" charset="0"/>
                        <a:cs typeface="Segoe UI" pitchFamily="34" charset="0"/>
                      </a:endParaRPr>
                    </a:p>
                  </a:txBody>
                  <a:tcPr marL="146283" marR="603418" marT="91427" marB="91427" anchor="ct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noFill/>
                  </a:tcPr>
                </a:tc>
                <a:extLst>
                  <a:ext uri="{0D108BD9-81ED-4DB2-BD59-A6C34878D82A}">
                    <a16:rowId xmlns:a16="http://schemas.microsoft.com/office/drawing/2014/main" val="2126695035"/>
                  </a:ext>
                </a:extLst>
              </a:tr>
            </a:tbl>
          </a:graphicData>
        </a:graphic>
      </p:graphicFrame>
    </p:spTree>
    <p:extLst>
      <p:ext uri="{BB962C8B-B14F-4D97-AF65-F5344CB8AC3E}">
        <p14:creationId xmlns:p14="http://schemas.microsoft.com/office/powerpoint/2010/main" val="3539361049"/>
      </p:ext>
    </p:extLst>
  </p:cSld>
  <p:clrMapOvr>
    <a:masterClrMapping/>
  </p:clrMapOvr>
  <p:transition spd="slow">
    <p:push/>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284" dirty="0"/>
              <a:t>Champion role outline</a:t>
            </a:r>
          </a:p>
        </p:txBody>
      </p:sp>
      <p:graphicFrame>
        <p:nvGraphicFramePr>
          <p:cNvPr id="13" name="Table 3"/>
          <p:cNvGraphicFramePr>
            <a:graphicFrameLocks noGrp="1"/>
          </p:cNvGraphicFramePr>
          <p:nvPr>
            <p:extLst>
              <p:ext uri="{D42A27DB-BD31-4B8C-83A1-F6EECF244321}">
                <p14:modId xmlns:p14="http://schemas.microsoft.com/office/powerpoint/2010/main" val="528209708"/>
              </p:ext>
            </p:extLst>
          </p:nvPr>
        </p:nvGraphicFramePr>
        <p:xfrm>
          <a:off x="882" y="1211612"/>
          <a:ext cx="12434077" cy="5794272"/>
        </p:xfrm>
        <a:graphic>
          <a:graphicData uri="http://schemas.openxmlformats.org/drawingml/2006/table">
            <a:tbl>
              <a:tblPr>
                <a:tableStyleId>{9D7B26C5-4107-4FEC-AEDC-1716B250A1EF}</a:tableStyleId>
              </a:tblPr>
              <a:tblGrid>
                <a:gridCol w="3017092">
                  <a:extLst>
                    <a:ext uri="{9D8B030D-6E8A-4147-A177-3AD203B41FA5}">
                      <a16:colId xmlns:a16="http://schemas.microsoft.com/office/drawing/2014/main" val="690375846"/>
                    </a:ext>
                  </a:extLst>
                </a:gridCol>
                <a:gridCol w="9416985">
                  <a:extLst>
                    <a:ext uri="{9D8B030D-6E8A-4147-A177-3AD203B41FA5}">
                      <a16:colId xmlns:a16="http://schemas.microsoft.com/office/drawing/2014/main" val="3939775277"/>
                    </a:ext>
                  </a:extLst>
                </a:gridCol>
              </a:tblGrid>
              <a:tr h="575991">
                <a:tc>
                  <a:txBody>
                    <a:bodyPr/>
                    <a:lstStyle/>
                    <a:p>
                      <a:pPr>
                        <a:lnSpc>
                          <a:spcPct val="100000"/>
                        </a:lnSpc>
                      </a:pPr>
                      <a:r>
                        <a:rPr lang="en-US" sz="2000" b="0" kern="1200" dirty="0">
                          <a:ln w="3175">
                            <a:noFill/>
                          </a:ln>
                          <a:gradFill>
                            <a:gsLst>
                              <a:gs pos="79630">
                                <a:schemeClr val="bg1"/>
                              </a:gs>
                              <a:gs pos="58000">
                                <a:schemeClr val="bg1"/>
                              </a:gs>
                            </a:gsLst>
                            <a:lin ang="5400000" scaled="0"/>
                          </a:gradFill>
                          <a:latin typeface="+mn-lt"/>
                          <a:ea typeface="+mn-ea"/>
                          <a:cs typeface="Segoe UI Semilight" panose="020B0402040204020203" pitchFamily="34" charset="0"/>
                        </a:rPr>
                        <a:t>Focus</a:t>
                      </a:r>
                    </a:p>
                  </a:txBody>
                  <a:tcPr marL="457135" marR="146283" marT="91427" marB="91427" anchor="ctr">
                    <a:lnL>
                      <a:noFill/>
                    </a:lnL>
                    <a:lnR>
                      <a:noFill/>
                    </a:lnR>
                    <a:lnT w="12700" cmpd="sng">
                      <a:noFill/>
                    </a:lnT>
                    <a:lnB w="12700" cmpd="sng">
                      <a:noFill/>
                    </a:lnB>
                    <a:lnTlToBr w="12700" cmpd="sng">
                      <a:noFill/>
                      <a:prstDash val="solid"/>
                    </a:lnTlToBr>
                    <a:lnBlToTr w="12700" cmpd="sng">
                      <a:noFill/>
                      <a:prstDash val="solid"/>
                    </a:lnBlToTr>
                    <a:solidFill>
                      <a:schemeClr val="accent1"/>
                    </a:solidFill>
                  </a:tcPr>
                </a:tc>
                <a:tc>
                  <a:txBody>
                    <a:bodyPr/>
                    <a:lstStyle/>
                    <a:p>
                      <a:pPr>
                        <a:lnSpc>
                          <a:spcPct val="100000"/>
                        </a:lnSpc>
                      </a:pPr>
                      <a:r>
                        <a:rPr lang="en-US" sz="2000" b="0" kern="1200" dirty="0">
                          <a:ln w="3175">
                            <a:noFill/>
                          </a:ln>
                          <a:gradFill>
                            <a:gsLst>
                              <a:gs pos="79630">
                                <a:schemeClr val="bg1"/>
                              </a:gs>
                              <a:gs pos="58000">
                                <a:schemeClr val="bg1"/>
                              </a:gs>
                            </a:gsLst>
                            <a:lin ang="5400000" scaled="0"/>
                          </a:gradFill>
                          <a:latin typeface="+mn-lt"/>
                          <a:ea typeface="+mn-ea"/>
                          <a:cs typeface="Segoe UI Semilight" panose="020B0402040204020203" pitchFamily="34" charset="0"/>
                        </a:rPr>
                        <a:t>Awareness and engagement</a:t>
                      </a:r>
                    </a:p>
                  </a:txBody>
                  <a:tcPr marL="146283" marR="603418" marT="91427" marB="91427" anchor="ctr">
                    <a:lnL>
                      <a:noFill/>
                    </a:lnL>
                    <a:lnT w="12700" cmpd="sng">
                      <a:noFill/>
                    </a:lnT>
                    <a:lnB w="12700" cmpd="sng">
                      <a:noFill/>
                    </a:lnB>
                    <a:lnTlToBr w="12700" cmpd="sng">
                      <a:noFill/>
                      <a:prstDash val="solid"/>
                    </a:lnTlToBr>
                    <a:lnBlToTr w="12700" cmpd="sng">
                      <a:noFill/>
                      <a:prstDash val="solid"/>
                    </a:lnBlToTr>
                    <a:solidFill>
                      <a:schemeClr val="accent1"/>
                    </a:solidFill>
                  </a:tcPr>
                </a:tc>
                <a:extLst>
                  <a:ext uri="{0D108BD9-81ED-4DB2-BD59-A6C34878D82A}">
                    <a16:rowId xmlns:a16="http://schemas.microsoft.com/office/drawing/2014/main" val="2642787202"/>
                  </a:ext>
                </a:extLst>
              </a:tr>
              <a:tr h="458363">
                <a:tc>
                  <a:txBody>
                    <a:bodyPr/>
                    <a:lstStyle/>
                    <a:p>
                      <a:pPr marL="0" algn="l" defTabSz="932559" rtl="0" eaLnBrk="1" latinLnBrk="0" hangingPunct="1">
                        <a:lnSpc>
                          <a:spcPct val="100000"/>
                        </a:lnSpc>
                      </a:pPr>
                      <a:r>
                        <a:rPr lang="en-US" sz="1400" b="1" kern="1200" dirty="0">
                          <a:gradFill>
                            <a:gsLst>
                              <a:gs pos="926">
                                <a:schemeClr val="accent1"/>
                              </a:gs>
                              <a:gs pos="11111">
                                <a:schemeClr val="accent1"/>
                              </a:gs>
                            </a:gsLst>
                            <a:lin ang="5400000" scaled="0"/>
                          </a:gradFill>
                          <a:latin typeface="+mn-lt"/>
                          <a:ea typeface="+mn-ea"/>
                          <a:cs typeface="+mn-cs"/>
                        </a:rPr>
                        <a:t>Department</a:t>
                      </a:r>
                    </a:p>
                  </a:txBody>
                  <a:tcPr marL="457135" marR="146283" marT="91427" marB="91427" anchor="ctr">
                    <a:lnL>
                      <a:noFill/>
                    </a:lnL>
                    <a:lnT w="12700" cmpd="sng">
                      <a:noFill/>
                    </a:lnT>
                    <a:lnB w="12700" cap="flat" cmpd="sng" algn="ctr">
                      <a:solidFill>
                        <a:srgbClr val="CCCCCC"/>
                      </a:solidFill>
                      <a:prstDash val="solid"/>
                      <a:round/>
                      <a:headEnd type="none" w="med" len="med"/>
                      <a:tailEnd type="none" w="med" len="med"/>
                    </a:lnB>
                    <a:solidFill>
                      <a:srgbClr val="EBEBEB"/>
                    </a:solidFill>
                  </a:tcPr>
                </a:tc>
                <a:tc>
                  <a:txBody>
                    <a:bodyPr/>
                    <a:lstStyle/>
                    <a:p>
                      <a:pPr marL="0" algn="l" defTabSz="932559" rtl="0" eaLnBrk="1" latinLnBrk="0" hangingPunct="1">
                        <a:lnSpc>
                          <a:spcPct val="100000"/>
                        </a:lnSpc>
                      </a:pPr>
                      <a:r>
                        <a:rPr lang="en-US" sz="1400" kern="1200" dirty="0">
                          <a:gradFill>
                            <a:gsLst>
                              <a:gs pos="13889">
                                <a:srgbClr val="505050"/>
                              </a:gs>
                              <a:gs pos="28704">
                                <a:srgbClr val="505050"/>
                              </a:gs>
                            </a:gsLst>
                            <a:lin ang="5400000" scaled="0"/>
                          </a:gradFill>
                          <a:latin typeface="+mn-lt"/>
                          <a:ea typeface="Segoe UI" pitchFamily="34" charset="0"/>
                          <a:cs typeface="Segoe UI" pitchFamily="34" charset="0"/>
                        </a:rPr>
                        <a:t>Staff-level individuals, in any business unit or department</a:t>
                      </a:r>
                    </a:p>
                  </a:txBody>
                  <a:tcPr marL="146283" marR="603418" marT="91427" marB="91427" anchor="ctr">
                    <a:lnT w="12700" cmpd="sng">
                      <a:noFill/>
                    </a:lnT>
                    <a:lnB w="12700" cap="flat" cmpd="sng" algn="ctr">
                      <a:solidFill>
                        <a:srgbClr val="CCCCCC"/>
                      </a:solidFill>
                      <a:prstDash val="solid"/>
                      <a:round/>
                      <a:headEnd type="none" w="med" len="med"/>
                      <a:tailEnd type="none" w="med" len="med"/>
                    </a:lnB>
                    <a:noFill/>
                  </a:tcPr>
                </a:tc>
                <a:extLst>
                  <a:ext uri="{0D108BD9-81ED-4DB2-BD59-A6C34878D82A}">
                    <a16:rowId xmlns:a16="http://schemas.microsoft.com/office/drawing/2014/main" val="2797800472"/>
                  </a:ext>
                </a:extLst>
              </a:tr>
              <a:tr h="705173">
                <a:tc>
                  <a:txBody>
                    <a:bodyPr/>
                    <a:lstStyle/>
                    <a:p>
                      <a:pPr marL="0" algn="l" defTabSz="932559" rtl="0" eaLnBrk="1" latinLnBrk="0" hangingPunct="1">
                        <a:lnSpc>
                          <a:spcPct val="100000"/>
                        </a:lnSpc>
                      </a:pPr>
                      <a:r>
                        <a:rPr lang="en-US" sz="1400" b="1" kern="1200" dirty="0">
                          <a:gradFill>
                            <a:gsLst>
                              <a:gs pos="926">
                                <a:schemeClr val="accent1"/>
                              </a:gs>
                              <a:gs pos="11111">
                                <a:schemeClr val="accent1"/>
                              </a:gs>
                            </a:gsLst>
                            <a:lin ang="5400000" scaled="0"/>
                          </a:gradFill>
                          <a:latin typeface="+mn-lt"/>
                          <a:ea typeface="+mn-ea"/>
                          <a:cs typeface="+mn-cs"/>
                        </a:rPr>
                        <a:t>Summary</a:t>
                      </a:r>
                    </a:p>
                  </a:txBody>
                  <a:tcPr marL="457135" marR="146283" marT="91427" marB="91427" anchor="ctr">
                    <a:lnL>
                      <a:noFill/>
                    </a:lnL>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EBEBEB"/>
                    </a:solidFill>
                  </a:tcPr>
                </a:tc>
                <a:tc>
                  <a:txBody>
                    <a:bodyPr/>
                    <a:lstStyle/>
                    <a:p>
                      <a:pPr marL="174625" indent="-174625" algn="l" defTabSz="932559" rtl="0" eaLnBrk="1" latinLnBrk="0" hangingPunct="1">
                        <a:lnSpc>
                          <a:spcPct val="100000"/>
                        </a:lnSpc>
                        <a:buFont typeface="Arial" panose="020B0604020202020204" pitchFamily="34" charset="0"/>
                        <a:buChar char="•"/>
                      </a:pPr>
                      <a:r>
                        <a:rPr lang="en-US" sz="1400" kern="1200" dirty="0">
                          <a:gradFill>
                            <a:gsLst>
                              <a:gs pos="13889">
                                <a:srgbClr val="505050"/>
                              </a:gs>
                              <a:gs pos="28704">
                                <a:srgbClr val="505050"/>
                              </a:gs>
                            </a:gsLst>
                            <a:lin ang="5400000" scaled="0"/>
                          </a:gradFill>
                          <a:latin typeface="+mn-lt"/>
                          <a:ea typeface="Segoe UI" pitchFamily="34" charset="0"/>
                          <a:cs typeface="Segoe UI" pitchFamily="34" charset="0"/>
                        </a:rPr>
                        <a:t>Build OneDrive awareness, understanding, and engagement across the organization</a:t>
                      </a:r>
                    </a:p>
                    <a:p>
                      <a:pPr marL="174625" indent="-174625" algn="l" defTabSz="932559" rtl="0" eaLnBrk="1" latinLnBrk="0" hangingPunct="1">
                        <a:lnSpc>
                          <a:spcPct val="100000"/>
                        </a:lnSpc>
                        <a:buFont typeface="Arial" panose="020B0604020202020204" pitchFamily="34" charset="0"/>
                        <a:buChar char="•"/>
                      </a:pPr>
                      <a:r>
                        <a:rPr lang="en-US" sz="1400" kern="1200" dirty="0">
                          <a:gradFill>
                            <a:gsLst>
                              <a:gs pos="13889">
                                <a:srgbClr val="505050"/>
                              </a:gs>
                              <a:gs pos="28704">
                                <a:srgbClr val="505050"/>
                              </a:gs>
                            </a:gsLst>
                            <a:lin ang="5400000" scaled="0"/>
                          </a:gradFill>
                          <a:latin typeface="+mn-lt"/>
                          <a:ea typeface="Segoe UI" pitchFamily="34" charset="0"/>
                          <a:cs typeface="Segoe UI" pitchFamily="34" charset="0"/>
                        </a:rPr>
                        <a:t>Enthusiastic and knowledgeable about OneDrive and eager to grow participation</a:t>
                      </a:r>
                    </a:p>
                  </a:txBody>
                  <a:tcPr marL="146283" marR="603418" marT="91427" marB="91427" anchor="ct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1263338861"/>
                  </a:ext>
                </a:extLst>
              </a:tr>
              <a:tr h="705173">
                <a:tc>
                  <a:txBody>
                    <a:bodyPr/>
                    <a:lstStyle/>
                    <a:p>
                      <a:pPr marL="0" algn="l" defTabSz="932559" rtl="0" eaLnBrk="1" latinLnBrk="0" hangingPunct="1">
                        <a:lnSpc>
                          <a:spcPct val="100000"/>
                        </a:lnSpc>
                      </a:pPr>
                      <a:r>
                        <a:rPr lang="en-US" sz="1400" b="1" kern="1200" dirty="0">
                          <a:gradFill>
                            <a:gsLst>
                              <a:gs pos="926">
                                <a:schemeClr val="accent1"/>
                              </a:gs>
                              <a:gs pos="11111">
                                <a:schemeClr val="accent1"/>
                              </a:gs>
                            </a:gsLst>
                            <a:lin ang="5400000" scaled="0"/>
                          </a:gradFill>
                          <a:latin typeface="+mn-lt"/>
                          <a:ea typeface="+mn-ea"/>
                          <a:cs typeface="+mn-cs"/>
                        </a:rPr>
                        <a:t>Time commitment</a:t>
                      </a:r>
                    </a:p>
                  </a:txBody>
                  <a:tcPr marL="457135" marR="146283" marT="91427" marB="91427" anchor="ctr">
                    <a:lnL>
                      <a:noFill/>
                    </a:lnL>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EBEBEB"/>
                    </a:solidFill>
                  </a:tcPr>
                </a:tc>
                <a:tc>
                  <a:txBody>
                    <a:bodyPr/>
                    <a:lstStyle/>
                    <a:p>
                      <a:pPr marL="174625" indent="-174625" algn="l" defTabSz="932559" rtl="0" eaLnBrk="1" latinLnBrk="0" hangingPunct="1">
                        <a:lnSpc>
                          <a:spcPct val="100000"/>
                        </a:lnSpc>
                        <a:buFont typeface="Arial" panose="020B0604020202020204" pitchFamily="34" charset="0"/>
                        <a:buChar char="•"/>
                      </a:pPr>
                      <a:r>
                        <a:rPr lang="en-US" sz="1400" kern="1200" dirty="0">
                          <a:gradFill>
                            <a:gsLst>
                              <a:gs pos="13889">
                                <a:srgbClr val="505050"/>
                              </a:gs>
                              <a:gs pos="28704">
                                <a:srgbClr val="505050"/>
                              </a:gs>
                            </a:gsLst>
                            <a:lin ang="5400000" scaled="0"/>
                          </a:gradFill>
                          <a:latin typeface="+mn-lt"/>
                          <a:ea typeface="Segoe UI" pitchFamily="34" charset="0"/>
                          <a:cs typeface="Segoe UI" pitchFamily="34" charset="0"/>
                        </a:rPr>
                        <a:t>Pre-launch: 2 hours per week</a:t>
                      </a:r>
                    </a:p>
                    <a:p>
                      <a:pPr marL="174625" indent="-174625" algn="l" defTabSz="932559" rtl="0" eaLnBrk="1" latinLnBrk="0" hangingPunct="1">
                        <a:lnSpc>
                          <a:spcPct val="100000"/>
                        </a:lnSpc>
                        <a:buFont typeface="Arial" panose="020B0604020202020204" pitchFamily="34" charset="0"/>
                        <a:buChar char="•"/>
                      </a:pPr>
                      <a:r>
                        <a:rPr lang="en-US" sz="1400" kern="1200" dirty="0">
                          <a:gradFill>
                            <a:gsLst>
                              <a:gs pos="13889">
                                <a:srgbClr val="505050"/>
                              </a:gs>
                              <a:gs pos="28704">
                                <a:srgbClr val="505050"/>
                              </a:gs>
                            </a:gsLst>
                            <a:lin ang="5400000" scaled="0"/>
                          </a:gradFill>
                          <a:latin typeface="+mn-lt"/>
                          <a:ea typeface="Segoe UI" pitchFamily="34" charset="0"/>
                          <a:cs typeface="Segoe UI" pitchFamily="34" charset="0"/>
                        </a:rPr>
                        <a:t>Post-launch: 3 hours per week</a:t>
                      </a:r>
                    </a:p>
                  </a:txBody>
                  <a:tcPr marL="146283" marR="603418" marT="91427" marB="91427" anchor="ct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noFill/>
                  </a:tcPr>
                </a:tc>
                <a:extLst>
                  <a:ext uri="{0D108BD9-81ED-4DB2-BD59-A6C34878D82A}">
                    <a16:rowId xmlns:a16="http://schemas.microsoft.com/office/drawing/2014/main" val="3072370059"/>
                  </a:ext>
                </a:extLst>
              </a:tr>
              <a:tr h="951984">
                <a:tc>
                  <a:txBody>
                    <a:bodyPr/>
                    <a:lstStyle/>
                    <a:p>
                      <a:pPr marL="0" algn="l" defTabSz="932559" rtl="0" eaLnBrk="1" latinLnBrk="0" hangingPunct="1">
                        <a:lnSpc>
                          <a:spcPct val="100000"/>
                        </a:lnSpc>
                      </a:pPr>
                      <a:r>
                        <a:rPr lang="en-US" sz="1400" b="1" kern="1200" dirty="0">
                          <a:gradFill>
                            <a:gsLst>
                              <a:gs pos="926">
                                <a:schemeClr val="accent1"/>
                              </a:gs>
                              <a:gs pos="11111">
                                <a:schemeClr val="accent1"/>
                              </a:gs>
                            </a:gsLst>
                            <a:lin ang="5400000" scaled="0"/>
                          </a:gradFill>
                          <a:latin typeface="+mn-lt"/>
                          <a:ea typeface="+mn-ea"/>
                          <a:cs typeface="+mn-cs"/>
                        </a:rPr>
                        <a:t>Qualifications</a:t>
                      </a:r>
                    </a:p>
                  </a:txBody>
                  <a:tcPr marL="457135" marR="146283" marT="91427" marB="91427" anchor="ctr">
                    <a:lnL>
                      <a:noFill/>
                    </a:lnL>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EBEBEB"/>
                    </a:solidFill>
                  </a:tcPr>
                </a:tc>
                <a:tc>
                  <a:txBody>
                    <a:bodyPr/>
                    <a:lstStyle/>
                    <a:p>
                      <a:pPr marL="174625" lvl="0" indent="-174625" algn="l" defTabSz="932559" rtl="0" eaLnBrk="1" latinLnBrk="0" hangingPunct="1">
                        <a:lnSpc>
                          <a:spcPct val="100000"/>
                        </a:lnSpc>
                        <a:buFont typeface="Arial" panose="020B0604020202020204" pitchFamily="34" charset="0"/>
                        <a:buChar char="•"/>
                      </a:pPr>
                      <a:r>
                        <a:rPr lang="en-US" sz="1400" kern="1200" dirty="0">
                          <a:gradFill>
                            <a:gsLst>
                              <a:gs pos="13889">
                                <a:srgbClr val="505050"/>
                              </a:gs>
                              <a:gs pos="28704">
                                <a:srgbClr val="505050"/>
                              </a:gs>
                            </a:gsLst>
                            <a:lin ang="5400000" scaled="0"/>
                          </a:gradFill>
                          <a:latin typeface="+mn-lt"/>
                          <a:ea typeface="Segoe UI" pitchFamily="34" charset="0"/>
                          <a:cs typeface="Segoe UI" pitchFamily="34" charset="0"/>
                        </a:rPr>
                        <a:t>Tech/social savvy</a:t>
                      </a:r>
                    </a:p>
                    <a:p>
                      <a:pPr marL="174625" lvl="0" indent="-174625" algn="l" defTabSz="932559" rtl="0" eaLnBrk="1" latinLnBrk="0" hangingPunct="1">
                        <a:lnSpc>
                          <a:spcPct val="100000"/>
                        </a:lnSpc>
                        <a:buFont typeface="Arial" panose="020B0604020202020204" pitchFamily="34" charset="0"/>
                        <a:buChar char="•"/>
                      </a:pPr>
                      <a:r>
                        <a:rPr lang="en-US" sz="1400" kern="1200" dirty="0">
                          <a:gradFill>
                            <a:gsLst>
                              <a:gs pos="13889">
                                <a:srgbClr val="505050"/>
                              </a:gs>
                              <a:gs pos="28704">
                                <a:srgbClr val="505050"/>
                              </a:gs>
                            </a:gsLst>
                            <a:lin ang="5400000" scaled="0"/>
                          </a:gradFill>
                          <a:latin typeface="+mn-lt"/>
                          <a:ea typeface="Segoe UI" pitchFamily="34" charset="0"/>
                          <a:cs typeface="Segoe UI" pitchFamily="34" charset="0"/>
                        </a:rPr>
                        <a:t>Enthusiastic and forward thinking</a:t>
                      </a:r>
                    </a:p>
                    <a:p>
                      <a:pPr marL="174625" lvl="0" indent="-174625" algn="l" defTabSz="932559" rtl="0" eaLnBrk="1" latinLnBrk="0" hangingPunct="1">
                        <a:lnSpc>
                          <a:spcPct val="100000"/>
                        </a:lnSpc>
                        <a:buFont typeface="Arial" panose="020B0604020202020204" pitchFamily="34" charset="0"/>
                        <a:buChar char="•"/>
                      </a:pPr>
                      <a:r>
                        <a:rPr lang="en-US" sz="1400" kern="1200" dirty="0">
                          <a:gradFill>
                            <a:gsLst>
                              <a:gs pos="13889">
                                <a:srgbClr val="505050"/>
                              </a:gs>
                              <a:gs pos="28704">
                                <a:srgbClr val="505050"/>
                              </a:gs>
                            </a:gsLst>
                            <a:lin ang="5400000" scaled="0"/>
                          </a:gradFill>
                          <a:latin typeface="+mn-lt"/>
                          <a:ea typeface="Segoe UI" pitchFamily="34" charset="0"/>
                          <a:cs typeface="Segoe UI" pitchFamily="34" charset="0"/>
                        </a:rPr>
                        <a:t>Thought leaders that are eager to participate in making OneDrive a success</a:t>
                      </a:r>
                    </a:p>
                  </a:txBody>
                  <a:tcPr marL="146283" marR="603418" marT="91427" marB="91427" anchor="ct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1167046152"/>
                  </a:ext>
                </a:extLst>
              </a:tr>
              <a:tr h="1198794">
                <a:tc>
                  <a:txBody>
                    <a:bodyPr/>
                    <a:lstStyle/>
                    <a:p>
                      <a:pPr marL="0" algn="l" defTabSz="932559" rtl="0" eaLnBrk="1" latinLnBrk="0" hangingPunct="1">
                        <a:lnSpc>
                          <a:spcPct val="100000"/>
                        </a:lnSpc>
                      </a:pPr>
                      <a:r>
                        <a:rPr lang="en-US" sz="1400" b="1" kern="1200" dirty="0">
                          <a:gradFill>
                            <a:gsLst>
                              <a:gs pos="926">
                                <a:schemeClr val="accent1"/>
                              </a:gs>
                              <a:gs pos="11111">
                                <a:schemeClr val="accent1"/>
                              </a:gs>
                            </a:gsLst>
                            <a:lin ang="5400000" scaled="0"/>
                          </a:gradFill>
                          <a:latin typeface="+mn-lt"/>
                          <a:ea typeface="+mn-ea"/>
                          <a:cs typeface="+mn-cs"/>
                        </a:rPr>
                        <a:t>Responsibilities</a:t>
                      </a:r>
                    </a:p>
                  </a:txBody>
                  <a:tcPr marL="457135" marR="146283" marT="91427" marB="91427" anchor="ctr">
                    <a:lnL>
                      <a:noFill/>
                    </a:lnL>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EBEBEB"/>
                    </a:solidFill>
                  </a:tcPr>
                </a:tc>
                <a:tc>
                  <a:txBody>
                    <a:bodyPr/>
                    <a:lstStyle/>
                    <a:p>
                      <a:pPr marL="174625" indent="-174625" algn="l" defTabSz="932559" rtl="0" eaLnBrk="1" latinLnBrk="0" hangingPunct="1">
                        <a:lnSpc>
                          <a:spcPct val="100000"/>
                        </a:lnSpc>
                        <a:buFont typeface="Arial" panose="020B0604020202020204" pitchFamily="34" charset="0"/>
                        <a:buChar char="•"/>
                      </a:pPr>
                      <a:r>
                        <a:rPr lang="en-US" sz="1400" kern="1200" dirty="0">
                          <a:gradFill>
                            <a:gsLst>
                              <a:gs pos="13889">
                                <a:srgbClr val="505050"/>
                              </a:gs>
                              <a:gs pos="28704">
                                <a:srgbClr val="505050"/>
                              </a:gs>
                            </a:gsLst>
                            <a:lin ang="5400000" scaled="0"/>
                          </a:gradFill>
                          <a:latin typeface="+mn-lt"/>
                          <a:ea typeface="Segoe UI" pitchFamily="34" charset="0"/>
                          <a:cs typeface="Segoe UI" pitchFamily="34" charset="0"/>
                        </a:rPr>
                        <a:t>Evangelize and</a:t>
                      </a:r>
                      <a:r>
                        <a:rPr lang="en-US" sz="1400" kern="1200" baseline="0" dirty="0">
                          <a:gradFill>
                            <a:gsLst>
                              <a:gs pos="13889">
                                <a:srgbClr val="505050"/>
                              </a:gs>
                              <a:gs pos="28704">
                                <a:srgbClr val="505050"/>
                              </a:gs>
                            </a:gsLst>
                            <a:lin ang="5400000" scaled="0"/>
                          </a:gradFill>
                          <a:latin typeface="+mn-lt"/>
                          <a:ea typeface="Segoe UI" pitchFamily="34" charset="0"/>
                          <a:cs typeface="Segoe UI" pitchFamily="34" charset="0"/>
                        </a:rPr>
                        <a:t> raise awareness among peers about value of working in new ways </a:t>
                      </a:r>
                    </a:p>
                    <a:p>
                      <a:pPr marL="174625" indent="-174625" algn="l" defTabSz="932559" rtl="0" eaLnBrk="1" latinLnBrk="0" hangingPunct="1">
                        <a:lnSpc>
                          <a:spcPct val="100000"/>
                        </a:lnSpc>
                        <a:buFont typeface="Arial" panose="020B0604020202020204" pitchFamily="34" charset="0"/>
                        <a:buChar char="•"/>
                      </a:pPr>
                      <a:r>
                        <a:rPr lang="en-US" sz="1400" kern="1200" dirty="0">
                          <a:gradFill>
                            <a:gsLst>
                              <a:gs pos="13889">
                                <a:srgbClr val="505050"/>
                              </a:gs>
                              <a:gs pos="28704">
                                <a:srgbClr val="505050"/>
                              </a:gs>
                            </a:gsLst>
                            <a:lin ang="5400000" scaled="0"/>
                          </a:gradFill>
                          <a:latin typeface="+mn-lt"/>
                          <a:ea typeface="Segoe UI" pitchFamily="34" charset="0"/>
                          <a:cs typeface="Segoe UI" pitchFamily="34" charset="0"/>
                        </a:rPr>
                        <a:t>Guide</a:t>
                      </a:r>
                      <a:r>
                        <a:rPr lang="en-US" sz="1400" kern="1200" baseline="0" dirty="0">
                          <a:gradFill>
                            <a:gsLst>
                              <a:gs pos="13889">
                                <a:srgbClr val="505050"/>
                              </a:gs>
                              <a:gs pos="28704">
                                <a:srgbClr val="505050"/>
                              </a:gs>
                            </a:gsLst>
                            <a:lin ang="5400000" scaled="0"/>
                          </a:gradFill>
                          <a:latin typeface="+mn-lt"/>
                          <a:ea typeface="Segoe UI" pitchFamily="34" charset="0"/>
                          <a:cs typeface="Segoe UI" pitchFamily="34" charset="0"/>
                        </a:rPr>
                        <a:t> and coach peers about new ways to work and the resources to help them do so</a:t>
                      </a:r>
                      <a:endParaRPr lang="en-US" sz="1400" kern="1200" dirty="0">
                        <a:gradFill>
                          <a:gsLst>
                            <a:gs pos="13889">
                              <a:srgbClr val="505050"/>
                            </a:gs>
                            <a:gs pos="28704">
                              <a:srgbClr val="505050"/>
                            </a:gs>
                          </a:gsLst>
                          <a:lin ang="5400000" scaled="0"/>
                        </a:gradFill>
                        <a:latin typeface="+mn-lt"/>
                        <a:ea typeface="Segoe UI" pitchFamily="34" charset="0"/>
                        <a:cs typeface="Segoe UI" pitchFamily="34" charset="0"/>
                      </a:endParaRPr>
                    </a:p>
                    <a:p>
                      <a:pPr marL="174625" indent="-174625" algn="l" defTabSz="932559" rtl="0" eaLnBrk="1" latinLnBrk="0" hangingPunct="1">
                        <a:lnSpc>
                          <a:spcPct val="100000"/>
                        </a:lnSpc>
                        <a:buFont typeface="Arial" panose="020B0604020202020204" pitchFamily="34" charset="0"/>
                        <a:buChar char="•"/>
                      </a:pPr>
                      <a:r>
                        <a:rPr lang="en-US" sz="1400" kern="1200" dirty="0">
                          <a:gradFill>
                            <a:gsLst>
                              <a:gs pos="13889">
                                <a:srgbClr val="505050"/>
                              </a:gs>
                              <a:gs pos="28704">
                                <a:srgbClr val="505050"/>
                              </a:gs>
                            </a:gsLst>
                            <a:lin ang="5400000" scaled="0"/>
                          </a:gradFill>
                          <a:latin typeface="+mn-lt"/>
                          <a:ea typeface="Segoe UI" pitchFamily="34" charset="0"/>
                          <a:cs typeface="Segoe UI" pitchFamily="34" charset="0"/>
                        </a:rPr>
                        <a:t>Provide</a:t>
                      </a:r>
                      <a:r>
                        <a:rPr lang="en-US" sz="1400" kern="1200" baseline="0" dirty="0">
                          <a:gradFill>
                            <a:gsLst>
                              <a:gs pos="13889">
                                <a:srgbClr val="505050"/>
                              </a:gs>
                              <a:gs pos="28704">
                                <a:srgbClr val="505050"/>
                              </a:gs>
                            </a:gsLst>
                            <a:lin ang="5400000" scaled="0"/>
                          </a:gradFill>
                          <a:latin typeface="+mn-lt"/>
                          <a:ea typeface="Segoe UI" pitchFamily="34" charset="0"/>
                          <a:cs typeface="Segoe UI" pitchFamily="34" charset="0"/>
                        </a:rPr>
                        <a:t> feedback from their peers to the project/adoption team regarding gaps in adoption program and adoption resources, adoption challenges and success stories </a:t>
                      </a:r>
                      <a:endParaRPr lang="en-US" sz="1400" kern="1200" dirty="0">
                        <a:gradFill>
                          <a:gsLst>
                            <a:gs pos="13889">
                              <a:srgbClr val="505050"/>
                            </a:gs>
                            <a:gs pos="28704">
                              <a:srgbClr val="505050"/>
                            </a:gs>
                          </a:gsLst>
                          <a:lin ang="5400000" scaled="0"/>
                        </a:gradFill>
                        <a:latin typeface="+mn-lt"/>
                        <a:ea typeface="Segoe UI" pitchFamily="34" charset="0"/>
                        <a:cs typeface="Segoe UI" pitchFamily="34" charset="0"/>
                      </a:endParaRPr>
                    </a:p>
                  </a:txBody>
                  <a:tcPr marL="146283" marR="603418" marT="91427" marB="91427" anchor="ct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noFill/>
                  </a:tcPr>
                </a:tc>
                <a:extLst>
                  <a:ext uri="{0D108BD9-81ED-4DB2-BD59-A6C34878D82A}">
                    <a16:rowId xmlns:a16="http://schemas.microsoft.com/office/drawing/2014/main" val="1525268913"/>
                  </a:ext>
                </a:extLst>
              </a:tr>
              <a:tr h="1198794">
                <a:tc>
                  <a:txBody>
                    <a:bodyPr/>
                    <a:lstStyle/>
                    <a:p>
                      <a:pPr marL="0" algn="l" defTabSz="932559" rtl="0" eaLnBrk="1" latinLnBrk="0" hangingPunct="1">
                        <a:lnSpc>
                          <a:spcPct val="100000"/>
                        </a:lnSpc>
                      </a:pPr>
                      <a:r>
                        <a:rPr lang="en-US" sz="1400" b="1" kern="1200" dirty="0">
                          <a:gradFill>
                            <a:gsLst>
                              <a:gs pos="926">
                                <a:schemeClr val="accent1"/>
                              </a:gs>
                              <a:gs pos="11111">
                                <a:schemeClr val="accent1"/>
                              </a:gs>
                            </a:gsLst>
                            <a:lin ang="5400000" scaled="0"/>
                          </a:gradFill>
                          <a:latin typeface="+mn-lt"/>
                          <a:ea typeface="+mn-ea"/>
                          <a:cs typeface="+mn-cs"/>
                        </a:rPr>
                        <a:t>Next steps with OneDrive</a:t>
                      </a:r>
                    </a:p>
                  </a:txBody>
                  <a:tcPr marL="457135" marR="146283" marT="91427" marB="91427" anchor="ctr">
                    <a:lnL>
                      <a:noFill/>
                    </a:lnL>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EBEBEB"/>
                    </a:solidFill>
                  </a:tcPr>
                </a:tc>
                <a:tc>
                  <a:txBody>
                    <a:bodyPr/>
                    <a:lstStyle/>
                    <a:p>
                      <a:pPr marL="174625" marR="0" indent="-174625" algn="l" defTabSz="932559"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kern="1200" dirty="0">
                          <a:gradFill>
                            <a:gsLst>
                              <a:gs pos="13889">
                                <a:srgbClr val="505050"/>
                              </a:gs>
                              <a:gs pos="28704">
                                <a:srgbClr val="505050"/>
                              </a:gs>
                            </a:gsLst>
                            <a:lin ang="5400000" scaled="0"/>
                          </a:gradFill>
                          <a:latin typeface="+mn-lt"/>
                          <a:ea typeface="Segoe UI" pitchFamily="34" charset="0"/>
                          <a:cs typeface="Segoe UI" pitchFamily="34" charset="0"/>
                        </a:rPr>
                        <a:t>Use Microsoft</a:t>
                      </a:r>
                      <a:r>
                        <a:rPr lang="en-US" sz="1400" kern="1200" baseline="0" dirty="0">
                          <a:gradFill>
                            <a:gsLst>
                              <a:gs pos="13889">
                                <a:srgbClr val="505050"/>
                              </a:gs>
                              <a:gs pos="28704">
                                <a:srgbClr val="505050"/>
                              </a:gs>
                            </a:gsLst>
                            <a:lin ang="5400000" scaled="0"/>
                          </a:gradFill>
                          <a:latin typeface="+mn-lt"/>
                          <a:ea typeface="Segoe UI" pitchFamily="34" charset="0"/>
                          <a:cs typeface="Segoe UI" pitchFamily="34" charset="0"/>
                        </a:rPr>
                        <a:t> Teams or a </a:t>
                      </a:r>
                      <a:r>
                        <a:rPr lang="en-US" sz="1400" kern="1200" dirty="0">
                          <a:gradFill>
                            <a:gsLst>
                              <a:gs pos="13889">
                                <a:srgbClr val="505050"/>
                              </a:gs>
                              <a:gs pos="28704">
                                <a:srgbClr val="505050"/>
                              </a:gs>
                            </a:gsLst>
                            <a:lin ang="5400000" scaled="0"/>
                          </a:gradFill>
                          <a:latin typeface="+mn-lt"/>
                          <a:ea typeface="Segoe UI" pitchFamily="34" charset="0"/>
                          <a:cs typeface="Segoe UI" pitchFamily="34" charset="0"/>
                        </a:rPr>
                        <a:t>Yammer group to have ongoing discussions about OneDrive activity and brainstorm ideas to boost engagement and adoption</a:t>
                      </a:r>
                    </a:p>
                    <a:p>
                      <a:pPr marL="174625" marR="0" indent="-174625" algn="l" defTabSz="932559"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kern="1200" dirty="0">
                          <a:gradFill>
                            <a:gsLst>
                              <a:gs pos="13889">
                                <a:srgbClr val="505050"/>
                              </a:gs>
                              <a:gs pos="28704">
                                <a:srgbClr val="505050"/>
                              </a:gs>
                            </a:gsLst>
                            <a:lin ang="5400000" scaled="0"/>
                          </a:gradFill>
                          <a:latin typeface="+mn-lt"/>
                          <a:ea typeface="Segoe UI" pitchFamily="34" charset="0"/>
                          <a:cs typeface="Segoe UI" pitchFamily="34" charset="0"/>
                        </a:rPr>
                        <a:t>Assist program</a:t>
                      </a:r>
                      <a:r>
                        <a:rPr lang="en-US" sz="1400" kern="1200" baseline="0" dirty="0">
                          <a:gradFill>
                            <a:gsLst>
                              <a:gs pos="13889">
                                <a:srgbClr val="505050"/>
                              </a:gs>
                              <a:gs pos="28704">
                                <a:srgbClr val="505050"/>
                              </a:gs>
                            </a:gsLst>
                            <a:lin ang="5400000" scaled="0"/>
                          </a:gradFill>
                          <a:latin typeface="+mn-lt"/>
                          <a:ea typeface="Segoe UI" pitchFamily="34" charset="0"/>
                          <a:cs typeface="Segoe UI" pitchFamily="34" charset="0"/>
                        </a:rPr>
                        <a:t> team </a:t>
                      </a:r>
                      <a:r>
                        <a:rPr lang="en-US" sz="1400" kern="1200" dirty="0">
                          <a:gradFill>
                            <a:gsLst>
                              <a:gs pos="13889">
                                <a:srgbClr val="505050"/>
                              </a:gs>
                              <a:gs pos="28704">
                                <a:srgbClr val="505050"/>
                              </a:gs>
                            </a:gsLst>
                            <a:lin ang="5400000" scaled="0"/>
                          </a:gradFill>
                          <a:latin typeface="+mn-lt"/>
                          <a:ea typeface="Segoe UI" pitchFamily="34" charset="0"/>
                          <a:cs typeface="Segoe UI" pitchFamily="34" charset="0"/>
                        </a:rPr>
                        <a:t>by encouraging participation and directing users to appropriate training</a:t>
                      </a:r>
                      <a:br>
                        <a:rPr lang="en-US" sz="1400" kern="1200" dirty="0">
                          <a:gradFill>
                            <a:gsLst>
                              <a:gs pos="13889">
                                <a:srgbClr val="505050"/>
                              </a:gs>
                              <a:gs pos="28704">
                                <a:srgbClr val="505050"/>
                              </a:gs>
                            </a:gsLst>
                            <a:lin ang="5400000" scaled="0"/>
                          </a:gradFill>
                          <a:latin typeface="+mn-lt"/>
                          <a:ea typeface="Segoe UI" pitchFamily="34" charset="0"/>
                          <a:cs typeface="Segoe UI" pitchFamily="34" charset="0"/>
                        </a:rPr>
                      </a:br>
                      <a:r>
                        <a:rPr lang="en-US" sz="1400" kern="1200" dirty="0">
                          <a:gradFill>
                            <a:gsLst>
                              <a:gs pos="13889">
                                <a:srgbClr val="505050"/>
                              </a:gs>
                              <a:gs pos="28704">
                                <a:srgbClr val="505050"/>
                              </a:gs>
                            </a:gsLst>
                            <a:lin ang="5400000" scaled="0"/>
                          </a:gradFill>
                          <a:latin typeface="+mn-lt"/>
                          <a:ea typeface="Segoe UI" pitchFamily="34" charset="0"/>
                          <a:cs typeface="Segoe UI" pitchFamily="34" charset="0"/>
                        </a:rPr>
                        <a:t>and reference materials</a:t>
                      </a:r>
                    </a:p>
                  </a:txBody>
                  <a:tcPr marL="146283" marR="603418" marT="91427" marB="91427" anchor="ct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noFill/>
                  </a:tcPr>
                </a:tc>
                <a:extLst>
                  <a:ext uri="{0D108BD9-81ED-4DB2-BD59-A6C34878D82A}">
                    <a16:rowId xmlns:a16="http://schemas.microsoft.com/office/drawing/2014/main" val="2126695035"/>
                  </a:ext>
                </a:extLst>
              </a:tr>
            </a:tbl>
          </a:graphicData>
        </a:graphic>
      </p:graphicFrame>
      <p:sp>
        <p:nvSpPr>
          <p:cNvPr id="3" name="Rectangle 2">
            <a:extLst>
              <a:ext uri="{FF2B5EF4-FFF2-40B4-BE49-F238E27FC236}">
                <a16:creationId xmlns:a16="http://schemas.microsoft.com/office/drawing/2014/main" id="{476F1925-7A1A-4CB7-A264-D2664A2DE5C6}"/>
              </a:ext>
            </a:extLst>
          </p:cNvPr>
          <p:cNvSpPr/>
          <p:nvPr/>
        </p:nvSpPr>
        <p:spPr bwMode="auto">
          <a:xfrm rot="20413069">
            <a:off x="10649424" y="321961"/>
            <a:ext cx="1429809" cy="444525"/>
          </a:xfrm>
          <a:prstGeom prst="rect">
            <a:avLst/>
          </a:prstGeom>
          <a:solidFill>
            <a:srgbClr val="FFFF00"/>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46304" rIns="182880" bIns="146304" numCol="1" spcCol="0" rtlCol="0" fromWordArt="0" anchor="ctr" anchorCtr="0" forceAA="0" compatLnSpc="1">
            <a:prstTxWarp prst="textNoShape">
              <a:avLst/>
            </a:prstTxWarp>
            <a:noAutofit/>
          </a:bodyPr>
          <a:lstStyle/>
          <a:p>
            <a:pPr algn="ctr" defTabSz="932472" fontAlgn="base">
              <a:lnSpc>
                <a:spcPct val="90000"/>
              </a:lnSpc>
              <a:spcBef>
                <a:spcPct val="0"/>
              </a:spcBef>
              <a:spcAft>
                <a:spcPct val="0"/>
              </a:spcAft>
            </a:pPr>
            <a:r>
              <a:rPr lang="en-CA" sz="2400" dirty="0">
                <a:solidFill>
                  <a:schemeClr val="tx1"/>
                </a:solidFill>
                <a:ea typeface="Segoe UI" pitchFamily="34" charset="0"/>
                <a:cs typeface="Segoe UI" pitchFamily="34" charset="0"/>
              </a:rPr>
              <a:t>Sample</a:t>
            </a:r>
          </a:p>
        </p:txBody>
      </p:sp>
    </p:spTree>
    <p:extLst>
      <p:ext uri="{BB962C8B-B14F-4D97-AF65-F5344CB8AC3E}">
        <p14:creationId xmlns:p14="http://schemas.microsoft.com/office/powerpoint/2010/main" val="2400588417"/>
      </p:ext>
    </p:extLst>
  </p:cSld>
  <p:clrMapOvr>
    <a:masterClrMapping/>
  </p:clrMapOvr>
  <p:transition spd="slow">
    <p:push/>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2" y="250506"/>
            <a:ext cx="11885514" cy="917575"/>
          </a:xfrm>
        </p:spPr>
        <p:txBody>
          <a:bodyPr/>
          <a:lstStyle/>
          <a:p>
            <a:r>
              <a:rPr lang="en-US" sz="4284" dirty="0"/>
              <a:t>Champion activities</a:t>
            </a:r>
          </a:p>
        </p:txBody>
      </p:sp>
      <p:graphicFrame>
        <p:nvGraphicFramePr>
          <p:cNvPr id="3" name="Table 2"/>
          <p:cNvGraphicFramePr>
            <a:graphicFrameLocks noGrp="1"/>
          </p:cNvGraphicFramePr>
          <p:nvPr>
            <p:extLst>
              <p:ext uri="{D42A27DB-BD31-4B8C-83A1-F6EECF244321}">
                <p14:modId xmlns:p14="http://schemas.microsoft.com/office/powerpoint/2010/main" val="3137435009"/>
              </p:ext>
            </p:extLst>
          </p:nvPr>
        </p:nvGraphicFramePr>
        <p:xfrm>
          <a:off x="882" y="1023589"/>
          <a:ext cx="12434710" cy="5969154"/>
        </p:xfrm>
        <a:graphic>
          <a:graphicData uri="http://schemas.openxmlformats.org/drawingml/2006/table">
            <a:tbl>
              <a:tblPr firstRow="1" bandRow="1">
                <a:tableStyleId>{5C22544A-7EE6-4342-B048-85BDC9FD1C3A}</a:tableStyleId>
              </a:tblPr>
              <a:tblGrid>
                <a:gridCol w="1232777">
                  <a:extLst>
                    <a:ext uri="{9D8B030D-6E8A-4147-A177-3AD203B41FA5}">
                      <a16:colId xmlns:a16="http://schemas.microsoft.com/office/drawing/2014/main" val="2308275392"/>
                    </a:ext>
                  </a:extLst>
                </a:gridCol>
                <a:gridCol w="3733223">
                  <a:extLst>
                    <a:ext uri="{9D8B030D-6E8A-4147-A177-3AD203B41FA5}">
                      <a16:colId xmlns:a16="http://schemas.microsoft.com/office/drawing/2014/main" val="2000652949"/>
                    </a:ext>
                  </a:extLst>
                </a:gridCol>
                <a:gridCol w="3519104">
                  <a:extLst>
                    <a:ext uri="{9D8B030D-6E8A-4147-A177-3AD203B41FA5}">
                      <a16:colId xmlns:a16="http://schemas.microsoft.com/office/drawing/2014/main" val="3557990111"/>
                    </a:ext>
                  </a:extLst>
                </a:gridCol>
                <a:gridCol w="3949606">
                  <a:extLst>
                    <a:ext uri="{9D8B030D-6E8A-4147-A177-3AD203B41FA5}">
                      <a16:colId xmlns:a16="http://schemas.microsoft.com/office/drawing/2014/main" val="3984116065"/>
                    </a:ext>
                  </a:extLst>
                </a:gridCol>
              </a:tblGrid>
              <a:tr h="454928">
                <a:tc>
                  <a:txBody>
                    <a:bodyPr/>
                    <a:lstStyle/>
                    <a:p>
                      <a:endParaRPr lang="en-US" sz="1800" dirty="0">
                        <a:highlight>
                          <a:srgbClr val="C0C0C0"/>
                        </a:highlight>
                      </a:endParaRPr>
                    </a:p>
                  </a:txBody>
                  <a:tcPr marL="93260" marR="93260" marT="46630" marB="46630"/>
                </a:tc>
                <a:tc>
                  <a:txBody>
                    <a:bodyPr/>
                    <a:lstStyle/>
                    <a:p>
                      <a:r>
                        <a:rPr lang="en-US" sz="1800" dirty="0"/>
                        <a:t>Pre-rollout</a:t>
                      </a:r>
                    </a:p>
                  </a:txBody>
                  <a:tcPr marL="93260" marR="93260" marT="46630" marB="46630"/>
                </a:tc>
                <a:tc>
                  <a:txBody>
                    <a:bodyPr/>
                    <a:lstStyle/>
                    <a:p>
                      <a:r>
                        <a:rPr lang="en-US" sz="1800" dirty="0"/>
                        <a:t>Rollout</a:t>
                      </a:r>
                    </a:p>
                  </a:txBody>
                  <a:tcPr marL="93260" marR="93260" marT="46630" marB="46630"/>
                </a:tc>
                <a:tc>
                  <a:txBody>
                    <a:bodyPr/>
                    <a:lstStyle/>
                    <a:p>
                      <a:r>
                        <a:rPr lang="en-US" sz="1800" dirty="0"/>
                        <a:t>Post-rollout </a:t>
                      </a:r>
                    </a:p>
                  </a:txBody>
                  <a:tcPr marL="93260" marR="93260" marT="46630" marB="46630"/>
                </a:tc>
                <a:extLst>
                  <a:ext uri="{0D108BD9-81ED-4DB2-BD59-A6C34878D82A}">
                    <a16:rowId xmlns:a16="http://schemas.microsoft.com/office/drawing/2014/main" val="4105390580"/>
                  </a:ext>
                </a:extLst>
              </a:tr>
              <a:tr h="839343">
                <a:tc>
                  <a:txBody>
                    <a:bodyPr/>
                    <a:lstStyle/>
                    <a:p>
                      <a:r>
                        <a:rPr lang="en-US" sz="1400" b="1" dirty="0">
                          <a:solidFill>
                            <a:srgbClr val="C00000"/>
                          </a:solidFill>
                        </a:rPr>
                        <a:t>Guide &amp;</a:t>
                      </a:r>
                      <a:r>
                        <a:rPr lang="en-US" sz="1400" b="1" baseline="0" dirty="0">
                          <a:solidFill>
                            <a:srgbClr val="C00000"/>
                          </a:solidFill>
                        </a:rPr>
                        <a:t> Coach</a:t>
                      </a:r>
                      <a:endParaRPr lang="en-US" sz="1400" b="1" dirty="0">
                        <a:solidFill>
                          <a:srgbClr val="C00000"/>
                        </a:solidFill>
                      </a:endParaRPr>
                    </a:p>
                  </a:txBody>
                  <a:tcPr marL="93260" marR="93260" marT="46630" marB="46630">
                    <a:solidFill>
                      <a:schemeClr val="bg1">
                        <a:lumMod val="85000"/>
                      </a:schemeClr>
                    </a:solidFill>
                  </a:tcPr>
                </a:tc>
                <a:tc>
                  <a:txBody>
                    <a:bodyPr/>
                    <a:lstStyle/>
                    <a:p>
                      <a:endParaRPr lang="en-US" sz="1200" baseline="0" dirty="0"/>
                    </a:p>
                  </a:txBody>
                  <a:tcPr marL="93260" marR="93260" marT="46630" marB="46630"/>
                </a:tc>
                <a:tc>
                  <a:txBody>
                    <a:bodyPr/>
                    <a:lstStyle/>
                    <a:p>
                      <a:pPr marL="0" indent="0">
                        <a:buFont typeface="Arial" panose="020B0604020202020204" pitchFamily="34" charset="0"/>
                        <a:buNone/>
                      </a:pPr>
                      <a:endParaRPr lang="en-US" sz="1200" dirty="0"/>
                    </a:p>
                  </a:txBody>
                  <a:tcPr marL="93260" marR="93260" marT="46630" marB="46630"/>
                </a:tc>
                <a:tc>
                  <a:txBody>
                    <a:bodyPr/>
                    <a:lstStyle/>
                    <a:p>
                      <a:endParaRPr lang="en-US" sz="1200" baseline="0" dirty="0"/>
                    </a:p>
                  </a:txBody>
                  <a:tcPr marL="93260" marR="93260" marT="46630" marB="46630"/>
                </a:tc>
                <a:extLst>
                  <a:ext uri="{0D108BD9-81ED-4DB2-BD59-A6C34878D82A}">
                    <a16:rowId xmlns:a16="http://schemas.microsoft.com/office/drawing/2014/main" val="1877717237"/>
                  </a:ext>
                </a:extLst>
              </a:tr>
              <a:tr h="1119124">
                <a:tc>
                  <a:txBody>
                    <a:bodyPr/>
                    <a:lstStyle/>
                    <a:p>
                      <a:endParaRPr lang="en-US" sz="1800" dirty="0">
                        <a:highlight>
                          <a:srgbClr val="C0C0C0"/>
                        </a:highlight>
                      </a:endParaRPr>
                    </a:p>
                  </a:txBody>
                  <a:tcPr marL="93260" marR="93260" marT="46630" marB="46630">
                    <a:solidFill>
                      <a:schemeClr val="bg1">
                        <a:lumMod val="85000"/>
                      </a:schemeClr>
                    </a:solidFill>
                  </a:tcPr>
                </a:tc>
                <a:tc>
                  <a:txBody>
                    <a:bodyPr/>
                    <a:lstStyle/>
                    <a:p>
                      <a:endParaRPr lang="en-US" sz="1200" dirty="0"/>
                    </a:p>
                  </a:txBody>
                  <a:tcPr marL="93260" marR="93260" marT="46630" marB="46630"/>
                </a:tc>
                <a:tc>
                  <a:txBody>
                    <a:bodyPr/>
                    <a:lstStyle/>
                    <a:p>
                      <a:pPr marL="0" indent="0">
                        <a:buFont typeface="Arial" panose="020B0604020202020204" pitchFamily="34" charset="0"/>
                        <a:buNone/>
                      </a:pPr>
                      <a:endParaRPr lang="en-US" sz="1800" dirty="0"/>
                    </a:p>
                  </a:txBody>
                  <a:tcPr marL="93260" marR="93260" marT="46630" marB="46630"/>
                </a:tc>
                <a:tc>
                  <a:txBody>
                    <a:bodyPr/>
                    <a:lstStyle/>
                    <a:p>
                      <a:endParaRPr lang="en-US" sz="1800" dirty="0"/>
                    </a:p>
                  </a:txBody>
                  <a:tcPr marL="93260" marR="93260" marT="46630" marB="46630"/>
                </a:tc>
                <a:extLst>
                  <a:ext uri="{0D108BD9-81ED-4DB2-BD59-A6C34878D82A}">
                    <a16:rowId xmlns:a16="http://schemas.microsoft.com/office/drawing/2014/main" val="4291645510"/>
                  </a:ext>
                </a:extLst>
              </a:tr>
              <a:tr h="466302">
                <a:tc>
                  <a:txBody>
                    <a:bodyPr/>
                    <a:lstStyle/>
                    <a:p>
                      <a:endParaRPr lang="en-US" sz="1800" dirty="0">
                        <a:highlight>
                          <a:srgbClr val="C0C0C0"/>
                        </a:highlight>
                      </a:endParaRPr>
                    </a:p>
                  </a:txBody>
                  <a:tcPr marL="93260" marR="93260" marT="46630" marB="46630">
                    <a:solidFill>
                      <a:schemeClr val="bg1">
                        <a:lumMod val="85000"/>
                      </a:schemeClr>
                    </a:solidFill>
                  </a:tcPr>
                </a:tc>
                <a:tc>
                  <a:txBody>
                    <a:bodyPr/>
                    <a:lstStyle/>
                    <a:p>
                      <a:pPr marL="285750" indent="-285750">
                        <a:buFont typeface="Arial" panose="020B0604020202020204" pitchFamily="34" charset="0"/>
                        <a:buChar char="•"/>
                      </a:pPr>
                      <a:endParaRPr lang="en-US" sz="1200" dirty="0"/>
                    </a:p>
                  </a:txBody>
                  <a:tcPr marL="93260" marR="93260" marT="46630" marB="46630"/>
                </a:tc>
                <a:tc>
                  <a:txBody>
                    <a:bodyPr/>
                    <a:lstStyle/>
                    <a:p>
                      <a:pPr marL="0" indent="0">
                        <a:buFont typeface="Arial" panose="020B0604020202020204" pitchFamily="34" charset="0"/>
                        <a:buNone/>
                      </a:pPr>
                      <a:endParaRPr lang="en-US" sz="1800" dirty="0"/>
                    </a:p>
                  </a:txBody>
                  <a:tcPr marL="93260" marR="93260" marT="46630" marB="46630"/>
                </a:tc>
                <a:tc>
                  <a:txBody>
                    <a:bodyPr/>
                    <a:lstStyle/>
                    <a:p>
                      <a:pPr marL="0" indent="0">
                        <a:buFont typeface="Arial" panose="020B0604020202020204" pitchFamily="34" charset="0"/>
                        <a:buNone/>
                      </a:pPr>
                      <a:endParaRPr lang="en-US" sz="1200" dirty="0"/>
                    </a:p>
                  </a:txBody>
                  <a:tcPr marL="93260" marR="93260" marT="46630" marB="46630"/>
                </a:tc>
                <a:extLst>
                  <a:ext uri="{0D108BD9-81ED-4DB2-BD59-A6C34878D82A}">
                    <a16:rowId xmlns:a16="http://schemas.microsoft.com/office/drawing/2014/main" val="1435107184"/>
                  </a:ext>
                </a:extLst>
              </a:tr>
              <a:tr h="652822">
                <a:tc>
                  <a:txBody>
                    <a:bodyPr/>
                    <a:lstStyle/>
                    <a:p>
                      <a:r>
                        <a:rPr lang="en-US" sz="1400" b="1" dirty="0">
                          <a:solidFill>
                            <a:srgbClr val="C00000"/>
                          </a:solidFill>
                        </a:rPr>
                        <a:t>Evangelize</a:t>
                      </a:r>
                    </a:p>
                  </a:txBody>
                  <a:tcPr marL="93260" marR="93260" marT="46630" marB="46630">
                    <a:solidFill>
                      <a:schemeClr val="bg1">
                        <a:lumMod val="85000"/>
                      </a:schemeClr>
                    </a:solidFill>
                  </a:tcPr>
                </a:tc>
                <a:tc>
                  <a:txBody>
                    <a:bodyPr/>
                    <a:lstStyle/>
                    <a:p>
                      <a:pPr marL="0" marR="0" lvl="0" indent="0" algn="l" defTabSz="914367" rtl="0" eaLnBrk="1" fontAlgn="auto" latinLnBrk="0" hangingPunct="1">
                        <a:lnSpc>
                          <a:spcPct val="100000"/>
                        </a:lnSpc>
                        <a:spcBef>
                          <a:spcPts val="0"/>
                        </a:spcBef>
                        <a:spcAft>
                          <a:spcPts val="0"/>
                        </a:spcAft>
                        <a:buClrTx/>
                        <a:buSzTx/>
                        <a:buFontTx/>
                        <a:buNone/>
                        <a:tabLst/>
                        <a:defRPr/>
                      </a:pPr>
                      <a:endParaRPr lang="en-US" sz="1200" dirty="0"/>
                    </a:p>
                  </a:txBody>
                  <a:tcPr marL="93260" marR="93260" marT="46630" marB="46630"/>
                </a:tc>
                <a:tc>
                  <a:txBody>
                    <a:bodyPr/>
                    <a:lstStyle/>
                    <a:p>
                      <a:pPr marL="0" marR="0" lvl="0" indent="0" algn="l" defTabSz="914367" rtl="0" eaLnBrk="1" fontAlgn="auto" latinLnBrk="0" hangingPunct="1">
                        <a:lnSpc>
                          <a:spcPct val="100000"/>
                        </a:lnSpc>
                        <a:spcBef>
                          <a:spcPts val="0"/>
                        </a:spcBef>
                        <a:spcAft>
                          <a:spcPts val="0"/>
                        </a:spcAft>
                        <a:buClrTx/>
                        <a:buSzTx/>
                        <a:buFontTx/>
                        <a:buNone/>
                        <a:tabLst/>
                        <a:defRPr/>
                      </a:pPr>
                      <a:endParaRPr lang="en-US" sz="1800" dirty="0"/>
                    </a:p>
                  </a:txBody>
                  <a:tcPr marL="93260" marR="93260" marT="46630" marB="46630"/>
                </a:tc>
                <a:tc>
                  <a:txBody>
                    <a:bodyPr/>
                    <a:lstStyle/>
                    <a:p>
                      <a:endParaRPr lang="en-US" sz="1200" dirty="0"/>
                    </a:p>
                  </a:txBody>
                  <a:tcPr marL="93260" marR="93260" marT="46630" marB="46630"/>
                </a:tc>
                <a:extLst>
                  <a:ext uri="{0D108BD9-81ED-4DB2-BD59-A6C34878D82A}">
                    <a16:rowId xmlns:a16="http://schemas.microsoft.com/office/drawing/2014/main" val="111090591"/>
                  </a:ext>
                </a:extLst>
              </a:tr>
              <a:tr h="565495">
                <a:tc>
                  <a:txBody>
                    <a:bodyPr/>
                    <a:lstStyle/>
                    <a:p>
                      <a:endParaRPr lang="en-US" sz="1400" b="1" dirty="0">
                        <a:solidFill>
                          <a:srgbClr val="C00000"/>
                        </a:solidFill>
                        <a:highlight>
                          <a:srgbClr val="C0C0C0"/>
                        </a:highlight>
                      </a:endParaRPr>
                    </a:p>
                  </a:txBody>
                  <a:tcPr marL="93260" marR="93260" marT="46630" marB="46630">
                    <a:solidFill>
                      <a:schemeClr val="bg1">
                        <a:lumMod val="85000"/>
                      </a:schemeClr>
                    </a:solidFill>
                  </a:tcPr>
                </a:tc>
                <a:tc>
                  <a:txBody>
                    <a:bodyPr/>
                    <a:lstStyle/>
                    <a:p>
                      <a:endParaRPr lang="en-US" sz="1200" dirty="0"/>
                    </a:p>
                  </a:txBody>
                  <a:tcPr marL="93260" marR="93260" marT="46630" marB="46630"/>
                </a:tc>
                <a:tc>
                  <a:txBody>
                    <a:bodyPr/>
                    <a:lstStyle/>
                    <a:p>
                      <a:endParaRPr lang="en-US" sz="1800" dirty="0"/>
                    </a:p>
                  </a:txBody>
                  <a:tcPr marL="93260" marR="93260" marT="46630" marB="46630"/>
                </a:tc>
                <a:tc>
                  <a:txBody>
                    <a:bodyPr/>
                    <a:lstStyle/>
                    <a:p>
                      <a:endParaRPr lang="en-US" sz="1200" dirty="0"/>
                    </a:p>
                  </a:txBody>
                  <a:tcPr marL="93260" marR="93260" marT="46630" marB="46630"/>
                </a:tc>
                <a:extLst>
                  <a:ext uri="{0D108BD9-81ED-4DB2-BD59-A6C34878D82A}">
                    <a16:rowId xmlns:a16="http://schemas.microsoft.com/office/drawing/2014/main" val="2517595469"/>
                  </a:ext>
                </a:extLst>
              </a:tr>
              <a:tr h="1305645">
                <a:tc>
                  <a:txBody>
                    <a:bodyPr/>
                    <a:lstStyle/>
                    <a:p>
                      <a:r>
                        <a:rPr lang="en-US" sz="1400" b="1" dirty="0">
                          <a:solidFill>
                            <a:srgbClr val="C00000"/>
                          </a:solidFill>
                        </a:rPr>
                        <a:t>Feedback</a:t>
                      </a:r>
                    </a:p>
                  </a:txBody>
                  <a:tcPr marL="93260" marR="93260" marT="46630" marB="46630">
                    <a:solidFill>
                      <a:schemeClr val="bg1">
                        <a:lumMod val="85000"/>
                      </a:schemeClr>
                    </a:solidFill>
                  </a:tcPr>
                </a:tc>
                <a:tc>
                  <a:txBody>
                    <a:bodyPr/>
                    <a:lstStyle/>
                    <a:p>
                      <a:pPr marL="285750" indent="-285750">
                        <a:buFont typeface="Arial" panose="020B0604020202020204" pitchFamily="34" charset="0"/>
                        <a:buChar char="•"/>
                      </a:pPr>
                      <a:endParaRPr lang="en-US" sz="1800" dirty="0"/>
                    </a:p>
                  </a:txBody>
                  <a:tcPr marL="93260" marR="93260" marT="46630" marB="46630"/>
                </a:tc>
                <a:tc>
                  <a:txBody>
                    <a:bodyPr/>
                    <a:lstStyle/>
                    <a:p>
                      <a:endParaRPr lang="en-US" sz="1200" dirty="0"/>
                    </a:p>
                  </a:txBody>
                  <a:tcPr marL="93260" marR="93260" marT="46630" marB="46630"/>
                </a:tc>
                <a:tc>
                  <a:txBody>
                    <a:bodyPr/>
                    <a:lstStyle/>
                    <a:p>
                      <a:endParaRPr lang="en-US" sz="1800" dirty="0"/>
                    </a:p>
                  </a:txBody>
                  <a:tcPr marL="93260" marR="93260" marT="46630" marB="46630"/>
                </a:tc>
                <a:extLst>
                  <a:ext uri="{0D108BD9-81ED-4DB2-BD59-A6C34878D82A}">
                    <a16:rowId xmlns:a16="http://schemas.microsoft.com/office/drawing/2014/main" val="3445542197"/>
                  </a:ext>
                </a:extLst>
              </a:tr>
              <a:tr h="565495">
                <a:tc>
                  <a:txBody>
                    <a:bodyPr/>
                    <a:lstStyle/>
                    <a:p>
                      <a:endParaRPr lang="en-US" sz="1400" b="1" dirty="0">
                        <a:solidFill>
                          <a:srgbClr val="C00000"/>
                        </a:solidFill>
                      </a:endParaRPr>
                    </a:p>
                  </a:txBody>
                  <a:tcPr marL="93260" marR="93260" marT="46630" marB="46630">
                    <a:solidFill>
                      <a:schemeClr val="bg1">
                        <a:lumMod val="85000"/>
                      </a:schemeClr>
                    </a:solidFill>
                  </a:tcPr>
                </a:tc>
                <a:tc>
                  <a:txBody>
                    <a:bodyPr/>
                    <a:lstStyle/>
                    <a:p>
                      <a:pPr marL="285750" indent="-285750">
                        <a:buFont typeface="Arial" panose="020B0604020202020204" pitchFamily="34" charset="0"/>
                        <a:buChar char="•"/>
                      </a:pPr>
                      <a:endParaRPr lang="en-US" sz="1800" dirty="0"/>
                    </a:p>
                  </a:txBody>
                  <a:tcPr marL="93260" marR="93260" marT="46630" marB="46630"/>
                </a:tc>
                <a:tc>
                  <a:txBody>
                    <a:bodyPr/>
                    <a:lstStyle/>
                    <a:p>
                      <a:pPr marL="0" indent="0">
                        <a:buFont typeface="Arial" panose="020B0604020202020204" pitchFamily="34" charset="0"/>
                        <a:buNone/>
                      </a:pPr>
                      <a:endParaRPr lang="en-US" sz="1200" dirty="0"/>
                    </a:p>
                  </a:txBody>
                  <a:tcPr marL="93260" marR="93260" marT="46630" marB="46630"/>
                </a:tc>
                <a:tc>
                  <a:txBody>
                    <a:bodyPr/>
                    <a:lstStyle/>
                    <a:p>
                      <a:endParaRPr lang="en-US" sz="1200" dirty="0"/>
                    </a:p>
                  </a:txBody>
                  <a:tcPr marL="93260" marR="93260" marT="46630" marB="46630"/>
                </a:tc>
                <a:extLst>
                  <a:ext uri="{0D108BD9-81ED-4DB2-BD59-A6C34878D82A}">
                    <a16:rowId xmlns:a16="http://schemas.microsoft.com/office/drawing/2014/main" val="2904578221"/>
                  </a:ext>
                </a:extLst>
              </a:tr>
            </a:tbl>
          </a:graphicData>
        </a:graphic>
      </p:graphicFrame>
    </p:spTree>
    <p:extLst>
      <p:ext uri="{BB962C8B-B14F-4D97-AF65-F5344CB8AC3E}">
        <p14:creationId xmlns:p14="http://schemas.microsoft.com/office/powerpoint/2010/main" val="1465538688"/>
      </p:ext>
    </p:extLst>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2" y="250506"/>
            <a:ext cx="11885514" cy="917575"/>
          </a:xfrm>
        </p:spPr>
        <p:txBody>
          <a:bodyPr/>
          <a:lstStyle/>
          <a:p>
            <a:r>
              <a:rPr lang="en-US" sz="4284" dirty="0"/>
              <a:t>Champion activities</a:t>
            </a:r>
          </a:p>
        </p:txBody>
      </p:sp>
      <p:graphicFrame>
        <p:nvGraphicFramePr>
          <p:cNvPr id="3" name="Table 2"/>
          <p:cNvGraphicFramePr>
            <a:graphicFrameLocks noGrp="1"/>
          </p:cNvGraphicFramePr>
          <p:nvPr>
            <p:extLst/>
          </p:nvPr>
        </p:nvGraphicFramePr>
        <p:xfrm>
          <a:off x="882" y="1023589"/>
          <a:ext cx="12434710" cy="5969154"/>
        </p:xfrm>
        <a:graphic>
          <a:graphicData uri="http://schemas.openxmlformats.org/drawingml/2006/table">
            <a:tbl>
              <a:tblPr firstRow="1" bandRow="1">
                <a:tableStyleId>{5C22544A-7EE6-4342-B048-85BDC9FD1C3A}</a:tableStyleId>
              </a:tblPr>
              <a:tblGrid>
                <a:gridCol w="1232777">
                  <a:extLst>
                    <a:ext uri="{9D8B030D-6E8A-4147-A177-3AD203B41FA5}">
                      <a16:colId xmlns:a16="http://schemas.microsoft.com/office/drawing/2014/main" val="2308275392"/>
                    </a:ext>
                  </a:extLst>
                </a:gridCol>
                <a:gridCol w="3733223">
                  <a:extLst>
                    <a:ext uri="{9D8B030D-6E8A-4147-A177-3AD203B41FA5}">
                      <a16:colId xmlns:a16="http://schemas.microsoft.com/office/drawing/2014/main" val="2000652949"/>
                    </a:ext>
                  </a:extLst>
                </a:gridCol>
                <a:gridCol w="3519104">
                  <a:extLst>
                    <a:ext uri="{9D8B030D-6E8A-4147-A177-3AD203B41FA5}">
                      <a16:colId xmlns:a16="http://schemas.microsoft.com/office/drawing/2014/main" val="3557990111"/>
                    </a:ext>
                  </a:extLst>
                </a:gridCol>
                <a:gridCol w="3949606">
                  <a:extLst>
                    <a:ext uri="{9D8B030D-6E8A-4147-A177-3AD203B41FA5}">
                      <a16:colId xmlns:a16="http://schemas.microsoft.com/office/drawing/2014/main" val="3984116065"/>
                    </a:ext>
                  </a:extLst>
                </a:gridCol>
              </a:tblGrid>
              <a:tr h="454928">
                <a:tc>
                  <a:txBody>
                    <a:bodyPr/>
                    <a:lstStyle/>
                    <a:p>
                      <a:endParaRPr lang="en-US" sz="1800" dirty="0">
                        <a:highlight>
                          <a:srgbClr val="C0C0C0"/>
                        </a:highlight>
                      </a:endParaRPr>
                    </a:p>
                  </a:txBody>
                  <a:tcPr marL="93260" marR="93260" marT="46630" marB="46630"/>
                </a:tc>
                <a:tc>
                  <a:txBody>
                    <a:bodyPr/>
                    <a:lstStyle/>
                    <a:p>
                      <a:r>
                        <a:rPr lang="en-US" sz="1800" dirty="0"/>
                        <a:t>Pre-rollout</a:t>
                      </a:r>
                    </a:p>
                  </a:txBody>
                  <a:tcPr marL="93260" marR="93260" marT="46630" marB="46630"/>
                </a:tc>
                <a:tc>
                  <a:txBody>
                    <a:bodyPr/>
                    <a:lstStyle/>
                    <a:p>
                      <a:r>
                        <a:rPr lang="en-US" sz="1800" dirty="0"/>
                        <a:t>Rollout</a:t>
                      </a:r>
                    </a:p>
                  </a:txBody>
                  <a:tcPr marL="93260" marR="93260" marT="46630" marB="46630"/>
                </a:tc>
                <a:tc>
                  <a:txBody>
                    <a:bodyPr/>
                    <a:lstStyle/>
                    <a:p>
                      <a:r>
                        <a:rPr lang="en-US" sz="1800" dirty="0"/>
                        <a:t>Post-rollout </a:t>
                      </a:r>
                    </a:p>
                  </a:txBody>
                  <a:tcPr marL="93260" marR="93260" marT="46630" marB="46630"/>
                </a:tc>
                <a:extLst>
                  <a:ext uri="{0D108BD9-81ED-4DB2-BD59-A6C34878D82A}">
                    <a16:rowId xmlns:a16="http://schemas.microsoft.com/office/drawing/2014/main" val="4105390580"/>
                  </a:ext>
                </a:extLst>
              </a:tr>
              <a:tr h="839343">
                <a:tc>
                  <a:txBody>
                    <a:bodyPr/>
                    <a:lstStyle/>
                    <a:p>
                      <a:r>
                        <a:rPr lang="en-US" sz="1400" b="1" dirty="0">
                          <a:solidFill>
                            <a:srgbClr val="C00000"/>
                          </a:solidFill>
                        </a:rPr>
                        <a:t>Guide &amp;</a:t>
                      </a:r>
                      <a:r>
                        <a:rPr lang="en-US" sz="1400" b="1" baseline="0" dirty="0">
                          <a:solidFill>
                            <a:srgbClr val="C00000"/>
                          </a:solidFill>
                        </a:rPr>
                        <a:t> Coach</a:t>
                      </a:r>
                      <a:endParaRPr lang="en-US" sz="1400" b="1" dirty="0">
                        <a:solidFill>
                          <a:srgbClr val="C00000"/>
                        </a:solidFill>
                      </a:endParaRPr>
                    </a:p>
                  </a:txBody>
                  <a:tcPr marL="93260" marR="93260" marT="46630" marB="46630">
                    <a:solidFill>
                      <a:schemeClr val="bg1">
                        <a:lumMod val="85000"/>
                      </a:schemeClr>
                    </a:solidFill>
                  </a:tcPr>
                </a:tc>
                <a:tc>
                  <a:txBody>
                    <a:bodyPr/>
                    <a:lstStyle/>
                    <a:p>
                      <a:r>
                        <a:rPr lang="en-US" sz="1200" dirty="0"/>
                        <a:t>Champion</a:t>
                      </a:r>
                      <a:r>
                        <a:rPr lang="en-US" sz="1200" baseline="0" dirty="0"/>
                        <a:t> roll readiness: </a:t>
                      </a:r>
                    </a:p>
                    <a:p>
                      <a:pPr marL="285750" indent="-285750">
                        <a:buFont typeface="Arial" panose="020B0604020202020204" pitchFamily="34" charset="0"/>
                        <a:buChar char="•"/>
                      </a:pPr>
                      <a:r>
                        <a:rPr lang="en-US" sz="1200" baseline="0" dirty="0"/>
                        <a:t>Role and responsibilities overview </a:t>
                      </a:r>
                    </a:p>
                    <a:p>
                      <a:pPr marL="285750" indent="-285750">
                        <a:buFont typeface="Arial" panose="020B0604020202020204" pitchFamily="34" charset="0"/>
                        <a:buChar char="•"/>
                      </a:pPr>
                      <a:r>
                        <a:rPr lang="en-US" sz="1200" baseline="0" dirty="0"/>
                        <a:t>Training regarding OneDrive</a:t>
                      </a:r>
                    </a:p>
                    <a:p>
                      <a:pPr marL="285750" indent="-285750">
                        <a:buFont typeface="Arial" panose="020B0604020202020204" pitchFamily="34" charset="0"/>
                        <a:buChar char="•"/>
                      </a:pPr>
                      <a:r>
                        <a:rPr lang="en-US" sz="1200" baseline="0" dirty="0"/>
                        <a:t>Overview of adoption resources </a:t>
                      </a:r>
                    </a:p>
                  </a:txBody>
                  <a:tcPr marL="93260" marR="93260" marT="46630" marB="46630"/>
                </a:tc>
                <a:tc>
                  <a:txBody>
                    <a:bodyPr/>
                    <a:lstStyle/>
                    <a:p>
                      <a:pPr marL="0" indent="0">
                        <a:buFont typeface="Arial" panose="020B0604020202020204" pitchFamily="34" charset="0"/>
                        <a:buNone/>
                      </a:pPr>
                      <a:r>
                        <a:rPr lang="en-US" sz="1200" dirty="0"/>
                        <a:t>Participate</a:t>
                      </a:r>
                      <a:r>
                        <a:rPr lang="en-US" sz="1200" baseline="0" dirty="0"/>
                        <a:t> in rollout events/activities – that showcase new ways to work and helping peers get started. </a:t>
                      </a:r>
                      <a:endParaRPr lang="en-US" sz="1200" dirty="0"/>
                    </a:p>
                  </a:txBody>
                  <a:tcPr marL="93260" marR="93260" marT="46630" marB="46630"/>
                </a:tc>
                <a:tc>
                  <a:txBody>
                    <a:bodyPr/>
                    <a:lstStyle/>
                    <a:p>
                      <a:r>
                        <a:rPr lang="en-US" sz="1200" dirty="0"/>
                        <a:t>Showcase</a:t>
                      </a:r>
                      <a:r>
                        <a:rPr lang="en-US" sz="1200" baseline="0" dirty="0"/>
                        <a:t> new ways to work and helping peers adopt new ways to work. </a:t>
                      </a:r>
                    </a:p>
                    <a:p>
                      <a:endParaRPr lang="en-US" sz="1200" baseline="0" dirty="0"/>
                    </a:p>
                  </a:txBody>
                  <a:tcPr marL="93260" marR="93260" marT="46630" marB="46630"/>
                </a:tc>
                <a:extLst>
                  <a:ext uri="{0D108BD9-81ED-4DB2-BD59-A6C34878D82A}">
                    <a16:rowId xmlns:a16="http://schemas.microsoft.com/office/drawing/2014/main" val="1877717237"/>
                  </a:ext>
                </a:extLst>
              </a:tr>
              <a:tr h="1119124">
                <a:tc>
                  <a:txBody>
                    <a:bodyPr/>
                    <a:lstStyle/>
                    <a:p>
                      <a:endParaRPr lang="en-US" sz="1800" dirty="0">
                        <a:highlight>
                          <a:srgbClr val="C0C0C0"/>
                        </a:highlight>
                      </a:endParaRPr>
                    </a:p>
                  </a:txBody>
                  <a:tcPr marL="93260" marR="93260" marT="46630" marB="46630">
                    <a:solidFill>
                      <a:schemeClr val="bg1">
                        <a:lumMod val="85000"/>
                      </a:schemeClr>
                    </a:solidFill>
                  </a:tcPr>
                </a:tc>
                <a:tc>
                  <a:txBody>
                    <a:bodyPr/>
                    <a:lstStyle/>
                    <a:p>
                      <a:r>
                        <a:rPr lang="en-US" sz="1200" dirty="0"/>
                        <a:t>Join OneDrive end user Yammer group </a:t>
                      </a:r>
                    </a:p>
                    <a:p>
                      <a:pPr marL="285750" indent="-285750">
                        <a:buFont typeface="Arial" panose="020B0604020202020204" pitchFamily="34" charset="0"/>
                        <a:buChar char="•"/>
                      </a:pPr>
                      <a:r>
                        <a:rPr lang="en-US" sz="1200" dirty="0"/>
                        <a:t>Group set up for peers to learn more (informal)</a:t>
                      </a:r>
                      <a:r>
                        <a:rPr lang="en-US" sz="1200" baseline="0" dirty="0"/>
                        <a:t> about new ways to work – tips/tricks/stories</a:t>
                      </a:r>
                    </a:p>
                    <a:p>
                      <a:pPr marL="285750" indent="-285750">
                        <a:buFont typeface="Arial" panose="020B0604020202020204" pitchFamily="34" charset="0"/>
                        <a:buChar char="•"/>
                      </a:pPr>
                      <a:r>
                        <a:rPr lang="en-US" sz="1200" baseline="0" dirty="0"/>
                        <a:t>Introduce themselves to group and visit/interact with group 2 times per week pre-rollout</a:t>
                      </a:r>
                      <a:endParaRPr lang="en-US" sz="1200" dirty="0"/>
                    </a:p>
                  </a:txBody>
                  <a:tcPr marL="93260" marR="93260" marT="46630" marB="46630"/>
                </a:tc>
                <a:tc>
                  <a:txBody>
                    <a:bodyPr/>
                    <a:lstStyle/>
                    <a:p>
                      <a:pPr marL="0" indent="0">
                        <a:buFont typeface="Arial" panose="020B0604020202020204" pitchFamily="34" charset="0"/>
                        <a:buNone/>
                      </a:pPr>
                      <a:r>
                        <a:rPr lang="en-US" sz="1200" dirty="0"/>
                        <a:t>Participate in OneDrive end user Yammer group</a:t>
                      </a:r>
                      <a:r>
                        <a:rPr lang="en-US" sz="1200" baseline="0" dirty="0"/>
                        <a:t> </a:t>
                      </a:r>
                    </a:p>
                    <a:p>
                      <a:pPr marL="171450" indent="-171450">
                        <a:buFont typeface="Arial" panose="020B0604020202020204" pitchFamily="34" charset="0"/>
                        <a:buChar char="•"/>
                      </a:pPr>
                      <a:r>
                        <a:rPr lang="en-US" sz="1200" baseline="0" dirty="0"/>
                        <a:t>Visit group two times per week and engage, (like, comment, share success stories, tips and resources) </a:t>
                      </a:r>
                    </a:p>
                    <a:p>
                      <a:pPr marL="0" indent="0">
                        <a:buFont typeface="Arial" panose="020B0604020202020204" pitchFamily="34" charset="0"/>
                        <a:buNone/>
                      </a:pPr>
                      <a:endParaRPr lang="en-US" sz="1800" dirty="0"/>
                    </a:p>
                  </a:txBody>
                  <a:tcPr marL="93260" marR="93260" marT="46630" marB="46630"/>
                </a:tc>
                <a:tc>
                  <a:txBody>
                    <a:bodyPr/>
                    <a:lstStyle/>
                    <a:p>
                      <a:pPr marL="0" indent="0">
                        <a:buFont typeface="Arial" panose="020B0604020202020204" pitchFamily="34" charset="0"/>
                        <a:buNone/>
                      </a:pPr>
                      <a:r>
                        <a:rPr lang="en-US" sz="1200" dirty="0"/>
                        <a:t>Participate in OneDrive end user Yammer group</a:t>
                      </a:r>
                      <a:r>
                        <a:rPr lang="en-US" sz="1200" baseline="0" dirty="0"/>
                        <a:t> </a:t>
                      </a:r>
                    </a:p>
                    <a:p>
                      <a:pPr marL="171450" indent="-171450">
                        <a:buFont typeface="Arial" panose="020B0604020202020204" pitchFamily="34" charset="0"/>
                        <a:buChar char="•"/>
                      </a:pPr>
                      <a:r>
                        <a:rPr lang="en-US" sz="1200" baseline="0" dirty="0"/>
                        <a:t>Visit group two times per week and engage, (like, comment, share success stories, tips and resources) </a:t>
                      </a:r>
                    </a:p>
                    <a:p>
                      <a:endParaRPr lang="en-US" sz="1800" dirty="0"/>
                    </a:p>
                  </a:txBody>
                  <a:tcPr marL="93260" marR="93260" marT="46630" marB="46630"/>
                </a:tc>
                <a:extLst>
                  <a:ext uri="{0D108BD9-81ED-4DB2-BD59-A6C34878D82A}">
                    <a16:rowId xmlns:a16="http://schemas.microsoft.com/office/drawing/2014/main" val="4291645510"/>
                  </a:ext>
                </a:extLst>
              </a:tr>
              <a:tr h="466302">
                <a:tc>
                  <a:txBody>
                    <a:bodyPr/>
                    <a:lstStyle/>
                    <a:p>
                      <a:endParaRPr lang="en-US" sz="1800" dirty="0">
                        <a:highlight>
                          <a:srgbClr val="C0C0C0"/>
                        </a:highlight>
                      </a:endParaRPr>
                    </a:p>
                  </a:txBody>
                  <a:tcPr marL="93260" marR="93260" marT="46630" marB="46630">
                    <a:solidFill>
                      <a:schemeClr val="bg1">
                        <a:lumMod val="85000"/>
                      </a:schemeClr>
                    </a:solidFill>
                  </a:tcPr>
                </a:tc>
                <a:tc>
                  <a:txBody>
                    <a:bodyPr/>
                    <a:lstStyle/>
                    <a:p>
                      <a:pPr marL="285750" indent="-285750">
                        <a:buFont typeface="Arial" panose="020B0604020202020204" pitchFamily="34" charset="0"/>
                        <a:buChar char="•"/>
                      </a:pPr>
                      <a:endParaRPr lang="en-US" sz="1200" dirty="0"/>
                    </a:p>
                  </a:txBody>
                  <a:tcPr marL="93260" marR="93260" marT="46630" marB="46630"/>
                </a:tc>
                <a:tc>
                  <a:txBody>
                    <a:bodyPr/>
                    <a:lstStyle/>
                    <a:p>
                      <a:pPr marL="0" indent="0">
                        <a:buFont typeface="Arial" panose="020B0604020202020204" pitchFamily="34" charset="0"/>
                        <a:buNone/>
                      </a:pPr>
                      <a:endParaRPr lang="en-US" sz="1800" dirty="0"/>
                    </a:p>
                  </a:txBody>
                  <a:tcPr marL="93260" marR="93260" marT="46630" marB="46630"/>
                </a:tc>
                <a:tc>
                  <a:txBody>
                    <a:bodyPr/>
                    <a:lstStyle/>
                    <a:p>
                      <a:pPr marL="0" indent="0">
                        <a:buFont typeface="Arial" panose="020B0604020202020204" pitchFamily="34" charset="0"/>
                        <a:buNone/>
                      </a:pPr>
                      <a:r>
                        <a:rPr lang="en-US" sz="1200" dirty="0"/>
                        <a:t>Share news</a:t>
                      </a:r>
                      <a:r>
                        <a:rPr lang="en-US" sz="1200" baseline="0" dirty="0"/>
                        <a:t> regarding OneDrive and items to support with peers</a:t>
                      </a:r>
                      <a:endParaRPr lang="en-US" sz="1200" dirty="0"/>
                    </a:p>
                  </a:txBody>
                  <a:tcPr marL="93260" marR="93260" marT="46630" marB="46630"/>
                </a:tc>
                <a:extLst>
                  <a:ext uri="{0D108BD9-81ED-4DB2-BD59-A6C34878D82A}">
                    <a16:rowId xmlns:a16="http://schemas.microsoft.com/office/drawing/2014/main" val="1435107184"/>
                  </a:ext>
                </a:extLst>
              </a:tr>
              <a:tr h="652822">
                <a:tc>
                  <a:txBody>
                    <a:bodyPr/>
                    <a:lstStyle/>
                    <a:p>
                      <a:r>
                        <a:rPr lang="en-US" sz="1400" b="1" dirty="0">
                          <a:solidFill>
                            <a:srgbClr val="C00000"/>
                          </a:solidFill>
                        </a:rPr>
                        <a:t>Evangelize</a:t>
                      </a:r>
                    </a:p>
                  </a:txBody>
                  <a:tcPr marL="93260" marR="93260" marT="46630" marB="46630">
                    <a:solidFill>
                      <a:schemeClr val="bg1">
                        <a:lumMod val="85000"/>
                      </a:schemeClr>
                    </a:solidFill>
                  </a:tcPr>
                </a:tc>
                <a:tc>
                  <a:txBody>
                    <a:bodyPr/>
                    <a:lstStyle/>
                    <a:p>
                      <a:pPr marL="0" marR="0" lvl="0" indent="0" algn="l" defTabSz="914367" rtl="0" eaLnBrk="1" fontAlgn="auto" latinLnBrk="0" hangingPunct="1">
                        <a:lnSpc>
                          <a:spcPct val="100000"/>
                        </a:lnSpc>
                        <a:spcBef>
                          <a:spcPts val="0"/>
                        </a:spcBef>
                        <a:spcAft>
                          <a:spcPts val="0"/>
                        </a:spcAft>
                        <a:buClrTx/>
                        <a:buSzTx/>
                        <a:buFontTx/>
                        <a:buNone/>
                        <a:tabLst/>
                        <a:defRPr/>
                      </a:pPr>
                      <a:r>
                        <a:rPr lang="en-US" sz="1200" dirty="0"/>
                        <a:t>Communicate to peers about</a:t>
                      </a:r>
                      <a:r>
                        <a:rPr lang="en-US" sz="1200" baseline="0" dirty="0"/>
                        <a:t> project/milestones – what is taking place, why, value and resources </a:t>
                      </a:r>
                      <a:endParaRPr lang="en-US" sz="1200" dirty="0"/>
                    </a:p>
                    <a:p>
                      <a:pPr marL="0" marR="0" lvl="0" indent="0" algn="l" defTabSz="914367" rtl="0" eaLnBrk="1" fontAlgn="auto" latinLnBrk="0" hangingPunct="1">
                        <a:lnSpc>
                          <a:spcPct val="100000"/>
                        </a:lnSpc>
                        <a:spcBef>
                          <a:spcPts val="0"/>
                        </a:spcBef>
                        <a:spcAft>
                          <a:spcPts val="0"/>
                        </a:spcAft>
                        <a:buClrTx/>
                        <a:buSzTx/>
                        <a:buFontTx/>
                        <a:buNone/>
                        <a:tabLst/>
                        <a:defRPr/>
                      </a:pPr>
                      <a:endParaRPr lang="en-US" sz="1200" dirty="0"/>
                    </a:p>
                  </a:txBody>
                  <a:tcPr marL="93260" marR="93260" marT="46630" marB="46630"/>
                </a:tc>
                <a:tc>
                  <a:txBody>
                    <a:bodyPr/>
                    <a:lstStyle/>
                    <a:p>
                      <a:pPr marL="0" marR="0" lvl="0" indent="0" algn="l" defTabSz="914367" rtl="0" eaLnBrk="1" fontAlgn="auto" latinLnBrk="0" hangingPunct="1">
                        <a:lnSpc>
                          <a:spcPct val="100000"/>
                        </a:lnSpc>
                        <a:spcBef>
                          <a:spcPts val="0"/>
                        </a:spcBef>
                        <a:spcAft>
                          <a:spcPts val="0"/>
                        </a:spcAft>
                        <a:buClrTx/>
                        <a:buSzTx/>
                        <a:buFontTx/>
                        <a:buNone/>
                        <a:tabLst/>
                        <a:defRPr/>
                      </a:pPr>
                      <a:r>
                        <a:rPr lang="en-US" sz="1200" dirty="0"/>
                        <a:t>Communicate to peers about</a:t>
                      </a:r>
                      <a:r>
                        <a:rPr lang="en-US" sz="1200" baseline="0" dirty="0"/>
                        <a:t> how champ is working in new ways and the results and showcase resources to support</a:t>
                      </a:r>
                      <a:endParaRPr lang="en-US" sz="1800" dirty="0"/>
                    </a:p>
                  </a:txBody>
                  <a:tcPr marL="93260" marR="93260" marT="46630" marB="46630"/>
                </a:tc>
                <a:tc>
                  <a:txBody>
                    <a:bodyPr/>
                    <a:lstStyle/>
                    <a:p>
                      <a:r>
                        <a:rPr lang="en-US" sz="1200" dirty="0"/>
                        <a:t>Share success stories</a:t>
                      </a:r>
                      <a:r>
                        <a:rPr lang="en-US" sz="1200" baseline="0" dirty="0"/>
                        <a:t> with peers that exemplify new ways to work and results – and resources to support </a:t>
                      </a:r>
                      <a:endParaRPr lang="en-US" sz="1200" dirty="0"/>
                    </a:p>
                  </a:txBody>
                  <a:tcPr marL="93260" marR="93260" marT="46630" marB="46630"/>
                </a:tc>
                <a:extLst>
                  <a:ext uri="{0D108BD9-81ED-4DB2-BD59-A6C34878D82A}">
                    <a16:rowId xmlns:a16="http://schemas.microsoft.com/office/drawing/2014/main" val="111090591"/>
                  </a:ext>
                </a:extLst>
              </a:tr>
              <a:tr h="565495">
                <a:tc>
                  <a:txBody>
                    <a:bodyPr/>
                    <a:lstStyle/>
                    <a:p>
                      <a:endParaRPr lang="en-US" sz="1400" b="1" dirty="0">
                        <a:solidFill>
                          <a:srgbClr val="C00000"/>
                        </a:solidFill>
                        <a:highlight>
                          <a:srgbClr val="C0C0C0"/>
                        </a:highlight>
                      </a:endParaRPr>
                    </a:p>
                  </a:txBody>
                  <a:tcPr marL="93260" marR="93260" marT="46630" marB="46630">
                    <a:solidFill>
                      <a:schemeClr val="bg1">
                        <a:lumMod val="85000"/>
                      </a:schemeClr>
                    </a:solidFill>
                  </a:tcPr>
                </a:tc>
                <a:tc>
                  <a:txBody>
                    <a:bodyPr/>
                    <a:lstStyle/>
                    <a:p>
                      <a:endParaRPr lang="en-US" sz="1200" dirty="0"/>
                    </a:p>
                  </a:txBody>
                  <a:tcPr marL="93260" marR="93260" marT="46630" marB="46630"/>
                </a:tc>
                <a:tc>
                  <a:txBody>
                    <a:bodyPr/>
                    <a:lstStyle/>
                    <a:p>
                      <a:endParaRPr lang="en-US" sz="1800" dirty="0"/>
                    </a:p>
                  </a:txBody>
                  <a:tcPr marL="93260" marR="93260" marT="46630" marB="46630"/>
                </a:tc>
                <a:tc>
                  <a:txBody>
                    <a:bodyPr/>
                    <a:lstStyle/>
                    <a:p>
                      <a:r>
                        <a:rPr lang="en-US" sz="1200" dirty="0"/>
                        <a:t>Share adoption-related</a:t>
                      </a:r>
                      <a:r>
                        <a:rPr lang="en-US" sz="1200" baseline="0" dirty="0"/>
                        <a:t> items form the adoption/project team with peers </a:t>
                      </a:r>
                      <a:endParaRPr lang="en-US" sz="1200" dirty="0"/>
                    </a:p>
                  </a:txBody>
                  <a:tcPr marL="93260" marR="93260" marT="46630" marB="46630"/>
                </a:tc>
                <a:extLst>
                  <a:ext uri="{0D108BD9-81ED-4DB2-BD59-A6C34878D82A}">
                    <a16:rowId xmlns:a16="http://schemas.microsoft.com/office/drawing/2014/main" val="2517595469"/>
                  </a:ext>
                </a:extLst>
              </a:tr>
              <a:tr h="1305645">
                <a:tc>
                  <a:txBody>
                    <a:bodyPr/>
                    <a:lstStyle/>
                    <a:p>
                      <a:r>
                        <a:rPr lang="en-US" sz="1400" b="1" dirty="0">
                          <a:solidFill>
                            <a:srgbClr val="C00000"/>
                          </a:solidFill>
                        </a:rPr>
                        <a:t>Feedback</a:t>
                      </a:r>
                    </a:p>
                  </a:txBody>
                  <a:tcPr marL="93260" marR="93260" marT="46630" marB="46630">
                    <a:solidFill>
                      <a:schemeClr val="bg1">
                        <a:lumMod val="85000"/>
                      </a:schemeClr>
                    </a:solidFill>
                  </a:tcPr>
                </a:tc>
                <a:tc>
                  <a:txBody>
                    <a:bodyPr/>
                    <a:lstStyle/>
                    <a:p>
                      <a:pPr marL="0" marR="0" lvl="0" indent="0" algn="l" defTabSz="914367" rtl="0" eaLnBrk="1" fontAlgn="auto" latinLnBrk="0" hangingPunct="1">
                        <a:lnSpc>
                          <a:spcPct val="100000"/>
                        </a:lnSpc>
                        <a:spcBef>
                          <a:spcPts val="0"/>
                        </a:spcBef>
                        <a:spcAft>
                          <a:spcPts val="0"/>
                        </a:spcAft>
                        <a:buClrTx/>
                        <a:buSzTx/>
                        <a:buFontTx/>
                        <a:buNone/>
                        <a:tabLst/>
                        <a:defRPr/>
                      </a:pPr>
                      <a:r>
                        <a:rPr lang="en-US" sz="1200" dirty="0"/>
                        <a:t>Join Microsoft</a:t>
                      </a:r>
                      <a:r>
                        <a:rPr lang="en-US" sz="1200" baseline="0" dirty="0"/>
                        <a:t> Team for champions </a:t>
                      </a:r>
                    </a:p>
                    <a:p>
                      <a:pPr marL="285750" marR="0" lvl="0" indent="-285750" algn="l" defTabSz="914367"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aseline="0" dirty="0"/>
                        <a:t>Engage with other champs and adoption/project team for knowledge sharing and to provide feedback regarding role and project </a:t>
                      </a:r>
                      <a:endParaRPr lang="en-US" sz="1200" dirty="0"/>
                    </a:p>
                    <a:p>
                      <a:pPr marL="285750" indent="-285750">
                        <a:buFont typeface="Arial" panose="020B0604020202020204" pitchFamily="34" charset="0"/>
                        <a:buChar char="•"/>
                      </a:pPr>
                      <a:endParaRPr lang="en-US" sz="1800" dirty="0"/>
                    </a:p>
                  </a:txBody>
                  <a:tcPr marL="93260" marR="93260" marT="46630" marB="46630"/>
                </a:tc>
                <a:tc>
                  <a:txBody>
                    <a:bodyPr/>
                    <a:lstStyle/>
                    <a:p>
                      <a:r>
                        <a:rPr lang="en-US" sz="1200" dirty="0"/>
                        <a:t>Participate in Microsoft team for champions </a:t>
                      </a:r>
                    </a:p>
                    <a:p>
                      <a:pPr marL="171450" indent="-171450">
                        <a:buFont typeface="Arial" panose="020B0604020202020204" pitchFamily="34" charset="0"/>
                        <a:buChar char="•"/>
                      </a:pPr>
                      <a:r>
                        <a:rPr lang="en-US" sz="1200" dirty="0"/>
                        <a:t>Share stories, tips, adoption challenges </a:t>
                      </a:r>
                    </a:p>
                    <a:p>
                      <a:pPr marL="171450" indent="-171450">
                        <a:buFont typeface="Arial" panose="020B0604020202020204" pitchFamily="34" charset="0"/>
                        <a:buChar char="•"/>
                      </a:pPr>
                      <a:r>
                        <a:rPr lang="en-US" sz="1200" dirty="0"/>
                        <a:t>Engage</a:t>
                      </a:r>
                      <a:r>
                        <a:rPr lang="en-US" sz="1200" baseline="0" dirty="0"/>
                        <a:t> with other champs for learning regarding stories to showcase, tips and solutions to adoption challenges </a:t>
                      </a:r>
                      <a:endParaRPr lang="en-US" sz="1200" dirty="0"/>
                    </a:p>
                  </a:txBody>
                  <a:tcPr marL="93260" marR="93260" marT="46630" marB="46630"/>
                </a:tc>
                <a:tc>
                  <a:txBody>
                    <a:bodyPr/>
                    <a:lstStyle/>
                    <a:p>
                      <a:r>
                        <a:rPr lang="en-US" sz="1200" dirty="0"/>
                        <a:t>Participate in Microsoft team for champions </a:t>
                      </a:r>
                    </a:p>
                    <a:p>
                      <a:pPr marL="171450" indent="-171450">
                        <a:buFont typeface="Arial" panose="020B0604020202020204" pitchFamily="34" charset="0"/>
                        <a:buChar char="•"/>
                      </a:pPr>
                      <a:r>
                        <a:rPr lang="en-US" sz="1200" dirty="0"/>
                        <a:t>Share stories, tips, adoption challenges </a:t>
                      </a:r>
                    </a:p>
                    <a:p>
                      <a:pPr marL="171450" indent="-171450">
                        <a:buFont typeface="Arial" panose="020B0604020202020204" pitchFamily="34" charset="0"/>
                        <a:buChar char="•"/>
                      </a:pPr>
                      <a:r>
                        <a:rPr lang="en-US" sz="1200" dirty="0"/>
                        <a:t>Engage</a:t>
                      </a:r>
                      <a:r>
                        <a:rPr lang="en-US" sz="1200" baseline="0" dirty="0"/>
                        <a:t> with other champs for learning regarding stories to showcase, tips and solutions to adoption challenges </a:t>
                      </a:r>
                      <a:endParaRPr lang="en-US" sz="1200" dirty="0"/>
                    </a:p>
                    <a:p>
                      <a:endParaRPr lang="en-US" sz="1800" dirty="0"/>
                    </a:p>
                  </a:txBody>
                  <a:tcPr marL="93260" marR="93260" marT="46630" marB="46630"/>
                </a:tc>
                <a:extLst>
                  <a:ext uri="{0D108BD9-81ED-4DB2-BD59-A6C34878D82A}">
                    <a16:rowId xmlns:a16="http://schemas.microsoft.com/office/drawing/2014/main" val="3445542197"/>
                  </a:ext>
                </a:extLst>
              </a:tr>
              <a:tr h="565495">
                <a:tc>
                  <a:txBody>
                    <a:bodyPr/>
                    <a:lstStyle/>
                    <a:p>
                      <a:endParaRPr lang="en-US" sz="1400" b="1" dirty="0">
                        <a:solidFill>
                          <a:srgbClr val="C00000"/>
                        </a:solidFill>
                      </a:endParaRPr>
                    </a:p>
                  </a:txBody>
                  <a:tcPr marL="93260" marR="93260" marT="46630" marB="46630">
                    <a:solidFill>
                      <a:schemeClr val="bg1">
                        <a:lumMod val="85000"/>
                      </a:schemeClr>
                    </a:solidFill>
                  </a:tcPr>
                </a:tc>
                <a:tc>
                  <a:txBody>
                    <a:bodyPr/>
                    <a:lstStyle/>
                    <a:p>
                      <a:pPr marL="285750" indent="-285750">
                        <a:buFont typeface="Arial" panose="020B0604020202020204" pitchFamily="34" charset="0"/>
                        <a:buChar char="•"/>
                      </a:pPr>
                      <a:endParaRPr lang="en-US" sz="1800" dirty="0"/>
                    </a:p>
                  </a:txBody>
                  <a:tcPr marL="93260" marR="93260" marT="46630" marB="46630"/>
                </a:tc>
                <a:tc>
                  <a:txBody>
                    <a:bodyPr/>
                    <a:lstStyle/>
                    <a:p>
                      <a:pPr marL="0" indent="0">
                        <a:buFont typeface="Arial" panose="020B0604020202020204" pitchFamily="34" charset="0"/>
                        <a:buNone/>
                      </a:pPr>
                      <a:r>
                        <a:rPr lang="en-US" sz="1200" dirty="0"/>
                        <a:t>Attend champion</a:t>
                      </a:r>
                      <a:r>
                        <a:rPr lang="en-US" sz="1200" baseline="0" dirty="0"/>
                        <a:t> meetings </a:t>
                      </a:r>
                      <a:endParaRPr lang="en-US" sz="1200" dirty="0"/>
                    </a:p>
                  </a:txBody>
                  <a:tcPr marL="93260" marR="93260" marT="46630" marB="46630"/>
                </a:tc>
                <a:tc>
                  <a:txBody>
                    <a:bodyPr/>
                    <a:lstStyle/>
                    <a:p>
                      <a:r>
                        <a:rPr lang="en-US" sz="1200" dirty="0"/>
                        <a:t>Attend champion</a:t>
                      </a:r>
                      <a:r>
                        <a:rPr lang="en-US" sz="1200" baseline="0" dirty="0"/>
                        <a:t> meeting</a:t>
                      </a:r>
                      <a:endParaRPr lang="en-US" sz="1200" dirty="0"/>
                    </a:p>
                  </a:txBody>
                  <a:tcPr marL="93260" marR="93260" marT="46630" marB="46630"/>
                </a:tc>
                <a:extLst>
                  <a:ext uri="{0D108BD9-81ED-4DB2-BD59-A6C34878D82A}">
                    <a16:rowId xmlns:a16="http://schemas.microsoft.com/office/drawing/2014/main" val="2904578221"/>
                  </a:ext>
                </a:extLst>
              </a:tr>
            </a:tbl>
          </a:graphicData>
        </a:graphic>
      </p:graphicFrame>
      <p:sp>
        <p:nvSpPr>
          <p:cNvPr id="4" name="Star: 5 Points 3"/>
          <p:cNvSpPr/>
          <p:nvPr/>
        </p:nvSpPr>
        <p:spPr bwMode="auto">
          <a:xfrm>
            <a:off x="1081338" y="1556899"/>
            <a:ext cx="204718" cy="113732"/>
          </a:xfrm>
          <a:prstGeom prst="star5">
            <a:avLst/>
          </a:prstGeom>
          <a:solidFill>
            <a:schemeClr val="accent1"/>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6521" tIns="149217" rIns="186521" bIns="149217" numCol="1" spcCol="0" rtlCol="0" fromWordArt="0" anchor="t" anchorCtr="0" forceAA="0" compatLnSpc="1">
            <a:prstTxWarp prst="textNoShape">
              <a:avLst/>
            </a:prstTxWarp>
            <a:noAutofit/>
          </a:bodyPr>
          <a:lstStyle/>
          <a:p>
            <a:pPr algn="ctr" defTabSz="951028" fontAlgn="base">
              <a:lnSpc>
                <a:spcPct val="90000"/>
              </a:lnSpc>
              <a:spcBef>
                <a:spcPct val="0"/>
              </a:spcBef>
              <a:spcAft>
                <a:spcPct val="0"/>
              </a:spcAft>
              <a:defRPr/>
            </a:pPr>
            <a:endParaRPr lang="en-US" sz="2448" dirty="0">
              <a:gradFill>
                <a:gsLst>
                  <a:gs pos="0">
                    <a:srgbClr val="FFFFFF"/>
                  </a:gs>
                  <a:gs pos="100000">
                    <a:srgbClr val="FFFFFF"/>
                  </a:gs>
                </a:gsLst>
                <a:lin ang="5400000" scaled="0"/>
              </a:gradFill>
              <a:latin typeface="Segoe UI"/>
              <a:ea typeface="Segoe UI" pitchFamily="34" charset="0"/>
              <a:cs typeface="Segoe UI" pitchFamily="34" charset="0"/>
            </a:endParaRPr>
          </a:p>
        </p:txBody>
      </p:sp>
      <p:sp>
        <p:nvSpPr>
          <p:cNvPr id="5" name="Star: 5 Points 4"/>
          <p:cNvSpPr/>
          <p:nvPr/>
        </p:nvSpPr>
        <p:spPr bwMode="auto">
          <a:xfrm>
            <a:off x="1092711" y="2439336"/>
            <a:ext cx="204718" cy="113732"/>
          </a:xfrm>
          <a:prstGeom prst="star5">
            <a:avLst/>
          </a:prstGeom>
          <a:solidFill>
            <a:schemeClr val="accent1"/>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6521" tIns="149217" rIns="186521" bIns="149217" numCol="1" spcCol="0" rtlCol="0" fromWordArt="0" anchor="t" anchorCtr="0" forceAA="0" compatLnSpc="1">
            <a:prstTxWarp prst="textNoShape">
              <a:avLst/>
            </a:prstTxWarp>
            <a:noAutofit/>
          </a:bodyPr>
          <a:lstStyle/>
          <a:p>
            <a:pPr algn="ctr" defTabSz="951028" fontAlgn="base">
              <a:lnSpc>
                <a:spcPct val="90000"/>
              </a:lnSpc>
              <a:spcBef>
                <a:spcPct val="0"/>
              </a:spcBef>
              <a:spcAft>
                <a:spcPct val="0"/>
              </a:spcAft>
              <a:defRPr/>
            </a:pPr>
            <a:endParaRPr lang="en-US" sz="2448" dirty="0">
              <a:gradFill>
                <a:gsLst>
                  <a:gs pos="0">
                    <a:srgbClr val="FFFFFF"/>
                  </a:gs>
                  <a:gs pos="100000">
                    <a:srgbClr val="FFFFFF"/>
                  </a:gs>
                </a:gsLst>
                <a:lin ang="5400000" scaled="0"/>
              </a:gradFill>
              <a:latin typeface="Segoe UI"/>
              <a:ea typeface="Segoe UI" pitchFamily="34" charset="0"/>
              <a:cs typeface="Segoe UI" pitchFamily="34" charset="0"/>
            </a:endParaRPr>
          </a:p>
        </p:txBody>
      </p:sp>
      <p:sp>
        <p:nvSpPr>
          <p:cNvPr id="6" name="Star: 5 Points 5"/>
          <p:cNvSpPr/>
          <p:nvPr/>
        </p:nvSpPr>
        <p:spPr bwMode="auto">
          <a:xfrm>
            <a:off x="1092712" y="5303795"/>
            <a:ext cx="204718" cy="113732"/>
          </a:xfrm>
          <a:prstGeom prst="star5">
            <a:avLst/>
          </a:prstGeom>
          <a:solidFill>
            <a:schemeClr val="accent1"/>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6521" tIns="149217" rIns="186521" bIns="149217" numCol="1" spcCol="0" rtlCol="0" fromWordArt="0" anchor="t" anchorCtr="0" forceAA="0" compatLnSpc="1">
            <a:prstTxWarp prst="textNoShape">
              <a:avLst/>
            </a:prstTxWarp>
            <a:noAutofit/>
          </a:bodyPr>
          <a:lstStyle/>
          <a:p>
            <a:pPr algn="ctr" defTabSz="951028" fontAlgn="base">
              <a:lnSpc>
                <a:spcPct val="90000"/>
              </a:lnSpc>
              <a:spcBef>
                <a:spcPct val="0"/>
              </a:spcBef>
              <a:spcAft>
                <a:spcPct val="0"/>
              </a:spcAft>
              <a:defRPr/>
            </a:pPr>
            <a:endParaRPr lang="en-US" sz="2448" dirty="0">
              <a:gradFill>
                <a:gsLst>
                  <a:gs pos="0">
                    <a:srgbClr val="FFFFFF"/>
                  </a:gs>
                  <a:gs pos="100000">
                    <a:srgbClr val="FFFFFF"/>
                  </a:gs>
                </a:gsLst>
                <a:lin ang="5400000" scaled="0"/>
              </a:gradFill>
              <a:latin typeface="Segoe UI"/>
              <a:ea typeface="Segoe UI" pitchFamily="34" charset="0"/>
              <a:cs typeface="Segoe UI" pitchFamily="34" charset="0"/>
            </a:endParaRPr>
          </a:p>
        </p:txBody>
      </p:sp>
      <p:sp>
        <p:nvSpPr>
          <p:cNvPr id="7" name="Star: 5 Points 6"/>
          <p:cNvSpPr/>
          <p:nvPr/>
        </p:nvSpPr>
        <p:spPr bwMode="auto">
          <a:xfrm>
            <a:off x="4898945" y="2439336"/>
            <a:ext cx="204718" cy="113732"/>
          </a:xfrm>
          <a:prstGeom prst="star5">
            <a:avLst/>
          </a:prstGeom>
          <a:solidFill>
            <a:schemeClr val="accent1"/>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6521" tIns="149217" rIns="186521" bIns="149217" numCol="1" spcCol="0" rtlCol="0" fromWordArt="0" anchor="t" anchorCtr="0" forceAA="0" compatLnSpc="1">
            <a:prstTxWarp prst="textNoShape">
              <a:avLst/>
            </a:prstTxWarp>
            <a:noAutofit/>
          </a:bodyPr>
          <a:lstStyle/>
          <a:p>
            <a:pPr algn="ctr" defTabSz="951028" fontAlgn="base">
              <a:lnSpc>
                <a:spcPct val="90000"/>
              </a:lnSpc>
              <a:spcBef>
                <a:spcPct val="0"/>
              </a:spcBef>
              <a:spcAft>
                <a:spcPct val="0"/>
              </a:spcAft>
              <a:defRPr/>
            </a:pPr>
            <a:endParaRPr lang="en-US" sz="2448" dirty="0">
              <a:gradFill>
                <a:gsLst>
                  <a:gs pos="0">
                    <a:srgbClr val="FFFFFF"/>
                  </a:gs>
                  <a:gs pos="100000">
                    <a:srgbClr val="FFFFFF"/>
                  </a:gs>
                </a:gsLst>
                <a:lin ang="5400000" scaled="0"/>
              </a:gradFill>
              <a:latin typeface="Segoe UI"/>
              <a:ea typeface="Segoe UI" pitchFamily="34" charset="0"/>
              <a:cs typeface="Segoe UI" pitchFamily="34" charset="0"/>
            </a:endParaRPr>
          </a:p>
        </p:txBody>
      </p:sp>
      <p:sp>
        <p:nvSpPr>
          <p:cNvPr id="8" name="Star: 5 Points 7"/>
          <p:cNvSpPr/>
          <p:nvPr/>
        </p:nvSpPr>
        <p:spPr bwMode="auto">
          <a:xfrm>
            <a:off x="4898945" y="1556899"/>
            <a:ext cx="204718" cy="113732"/>
          </a:xfrm>
          <a:prstGeom prst="star5">
            <a:avLst/>
          </a:prstGeom>
          <a:solidFill>
            <a:schemeClr val="accent1"/>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6521" tIns="149217" rIns="186521" bIns="149217" numCol="1" spcCol="0" rtlCol="0" fromWordArt="0" anchor="t" anchorCtr="0" forceAA="0" compatLnSpc="1">
            <a:prstTxWarp prst="textNoShape">
              <a:avLst/>
            </a:prstTxWarp>
            <a:noAutofit/>
          </a:bodyPr>
          <a:lstStyle/>
          <a:p>
            <a:pPr algn="ctr" defTabSz="951028" fontAlgn="base">
              <a:lnSpc>
                <a:spcPct val="90000"/>
              </a:lnSpc>
              <a:spcBef>
                <a:spcPct val="0"/>
              </a:spcBef>
              <a:spcAft>
                <a:spcPct val="0"/>
              </a:spcAft>
              <a:defRPr/>
            </a:pPr>
            <a:endParaRPr lang="en-US" sz="2448" dirty="0">
              <a:gradFill>
                <a:gsLst>
                  <a:gs pos="0">
                    <a:srgbClr val="FFFFFF"/>
                  </a:gs>
                  <a:gs pos="100000">
                    <a:srgbClr val="FFFFFF"/>
                  </a:gs>
                </a:gsLst>
                <a:lin ang="5400000" scaled="0"/>
              </a:gradFill>
              <a:latin typeface="Segoe UI"/>
              <a:ea typeface="Segoe UI" pitchFamily="34" charset="0"/>
              <a:cs typeface="Segoe UI" pitchFamily="34" charset="0"/>
            </a:endParaRPr>
          </a:p>
        </p:txBody>
      </p:sp>
      <p:sp>
        <p:nvSpPr>
          <p:cNvPr id="9" name="Star: 5 Points 8"/>
          <p:cNvSpPr/>
          <p:nvPr/>
        </p:nvSpPr>
        <p:spPr bwMode="auto">
          <a:xfrm>
            <a:off x="8411694" y="1555669"/>
            <a:ext cx="204718" cy="113732"/>
          </a:xfrm>
          <a:prstGeom prst="star5">
            <a:avLst/>
          </a:prstGeom>
          <a:solidFill>
            <a:schemeClr val="accent1"/>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6521" tIns="149217" rIns="186521" bIns="149217" numCol="1" spcCol="0" rtlCol="0" fromWordArt="0" anchor="t" anchorCtr="0" forceAA="0" compatLnSpc="1">
            <a:prstTxWarp prst="textNoShape">
              <a:avLst/>
            </a:prstTxWarp>
            <a:noAutofit/>
          </a:bodyPr>
          <a:lstStyle/>
          <a:p>
            <a:pPr algn="ctr" defTabSz="951028" fontAlgn="base">
              <a:lnSpc>
                <a:spcPct val="90000"/>
              </a:lnSpc>
              <a:spcBef>
                <a:spcPct val="0"/>
              </a:spcBef>
              <a:spcAft>
                <a:spcPct val="0"/>
              </a:spcAft>
              <a:defRPr/>
            </a:pPr>
            <a:endParaRPr lang="en-US" sz="2448" dirty="0">
              <a:gradFill>
                <a:gsLst>
                  <a:gs pos="0">
                    <a:srgbClr val="FFFFFF"/>
                  </a:gs>
                  <a:gs pos="100000">
                    <a:srgbClr val="FFFFFF"/>
                  </a:gs>
                </a:gsLst>
                <a:lin ang="5400000" scaled="0"/>
              </a:gradFill>
              <a:latin typeface="Segoe UI"/>
              <a:ea typeface="Segoe UI" pitchFamily="34" charset="0"/>
              <a:cs typeface="Segoe UI" pitchFamily="34" charset="0"/>
            </a:endParaRPr>
          </a:p>
        </p:txBody>
      </p:sp>
      <p:sp>
        <p:nvSpPr>
          <p:cNvPr id="10" name="Star: 5 Points 9"/>
          <p:cNvSpPr/>
          <p:nvPr/>
        </p:nvSpPr>
        <p:spPr bwMode="auto">
          <a:xfrm>
            <a:off x="8423067" y="3619608"/>
            <a:ext cx="204718" cy="113732"/>
          </a:xfrm>
          <a:prstGeom prst="star5">
            <a:avLst/>
          </a:prstGeom>
          <a:solidFill>
            <a:schemeClr val="accent1"/>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6521" tIns="149217" rIns="186521" bIns="149217" numCol="1" spcCol="0" rtlCol="0" fromWordArt="0" anchor="t" anchorCtr="0" forceAA="0" compatLnSpc="1">
            <a:prstTxWarp prst="textNoShape">
              <a:avLst/>
            </a:prstTxWarp>
            <a:noAutofit/>
          </a:bodyPr>
          <a:lstStyle/>
          <a:p>
            <a:pPr algn="ctr" defTabSz="951028" fontAlgn="base">
              <a:lnSpc>
                <a:spcPct val="90000"/>
              </a:lnSpc>
              <a:spcBef>
                <a:spcPct val="0"/>
              </a:spcBef>
              <a:spcAft>
                <a:spcPct val="0"/>
              </a:spcAft>
              <a:defRPr/>
            </a:pPr>
            <a:endParaRPr lang="en-US" sz="2448" dirty="0">
              <a:gradFill>
                <a:gsLst>
                  <a:gs pos="0">
                    <a:srgbClr val="FFFFFF"/>
                  </a:gs>
                  <a:gs pos="100000">
                    <a:srgbClr val="FFFFFF"/>
                  </a:gs>
                </a:gsLst>
                <a:lin ang="5400000" scaled="0"/>
              </a:gradFill>
              <a:latin typeface="Segoe UI"/>
              <a:ea typeface="Segoe UI" pitchFamily="34" charset="0"/>
              <a:cs typeface="Segoe UI" pitchFamily="34" charset="0"/>
            </a:endParaRPr>
          </a:p>
        </p:txBody>
      </p:sp>
      <p:sp>
        <p:nvSpPr>
          <p:cNvPr id="11" name="Star: 5 Points 10"/>
          <p:cNvSpPr/>
          <p:nvPr/>
        </p:nvSpPr>
        <p:spPr bwMode="auto">
          <a:xfrm>
            <a:off x="8426860" y="4120929"/>
            <a:ext cx="204718" cy="113732"/>
          </a:xfrm>
          <a:prstGeom prst="star5">
            <a:avLst/>
          </a:prstGeom>
          <a:solidFill>
            <a:schemeClr val="accent1"/>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6521" tIns="149217" rIns="186521" bIns="149217" numCol="1" spcCol="0" rtlCol="0" fromWordArt="0" anchor="t" anchorCtr="0" forceAA="0" compatLnSpc="1">
            <a:prstTxWarp prst="textNoShape">
              <a:avLst/>
            </a:prstTxWarp>
            <a:noAutofit/>
          </a:bodyPr>
          <a:lstStyle/>
          <a:p>
            <a:pPr algn="ctr" defTabSz="951028" fontAlgn="base">
              <a:lnSpc>
                <a:spcPct val="90000"/>
              </a:lnSpc>
              <a:spcBef>
                <a:spcPct val="0"/>
              </a:spcBef>
              <a:spcAft>
                <a:spcPct val="0"/>
              </a:spcAft>
              <a:defRPr/>
            </a:pPr>
            <a:endParaRPr lang="en-US" sz="2448" dirty="0">
              <a:gradFill>
                <a:gsLst>
                  <a:gs pos="0">
                    <a:srgbClr val="FFFFFF"/>
                  </a:gs>
                  <a:gs pos="100000">
                    <a:srgbClr val="FFFFFF"/>
                  </a:gs>
                </a:gsLst>
                <a:lin ang="5400000" scaled="0"/>
              </a:gradFill>
              <a:latin typeface="Segoe UI"/>
              <a:ea typeface="Segoe UI" pitchFamily="34" charset="0"/>
              <a:cs typeface="Segoe UI" pitchFamily="34" charset="0"/>
            </a:endParaRPr>
          </a:p>
        </p:txBody>
      </p:sp>
      <p:sp>
        <p:nvSpPr>
          <p:cNvPr id="12" name="Star: 5 Points 11"/>
          <p:cNvSpPr/>
          <p:nvPr/>
        </p:nvSpPr>
        <p:spPr bwMode="auto">
          <a:xfrm>
            <a:off x="8411694" y="4712362"/>
            <a:ext cx="204718" cy="113732"/>
          </a:xfrm>
          <a:prstGeom prst="star5">
            <a:avLst/>
          </a:prstGeom>
          <a:solidFill>
            <a:schemeClr val="accent1"/>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6521" tIns="149217" rIns="186521" bIns="149217" numCol="1" spcCol="0" rtlCol="0" fromWordArt="0" anchor="t" anchorCtr="0" forceAA="0" compatLnSpc="1">
            <a:prstTxWarp prst="textNoShape">
              <a:avLst/>
            </a:prstTxWarp>
            <a:noAutofit/>
          </a:bodyPr>
          <a:lstStyle/>
          <a:p>
            <a:pPr algn="ctr" defTabSz="951028" fontAlgn="base">
              <a:lnSpc>
                <a:spcPct val="90000"/>
              </a:lnSpc>
              <a:spcBef>
                <a:spcPct val="0"/>
              </a:spcBef>
              <a:spcAft>
                <a:spcPct val="0"/>
              </a:spcAft>
              <a:defRPr/>
            </a:pPr>
            <a:endParaRPr lang="en-US" sz="2448" dirty="0">
              <a:gradFill>
                <a:gsLst>
                  <a:gs pos="0">
                    <a:srgbClr val="FFFFFF"/>
                  </a:gs>
                  <a:gs pos="100000">
                    <a:srgbClr val="FFFFFF"/>
                  </a:gs>
                </a:gsLst>
                <a:lin ang="5400000" scaled="0"/>
              </a:gradFill>
              <a:latin typeface="Segoe UI"/>
              <a:ea typeface="Segoe UI" pitchFamily="34" charset="0"/>
              <a:cs typeface="Segoe UI" pitchFamily="34" charset="0"/>
            </a:endParaRPr>
          </a:p>
        </p:txBody>
      </p:sp>
      <p:sp>
        <p:nvSpPr>
          <p:cNvPr id="13" name="Star: 5 Points 12"/>
          <p:cNvSpPr/>
          <p:nvPr/>
        </p:nvSpPr>
        <p:spPr bwMode="auto">
          <a:xfrm>
            <a:off x="4898945" y="5303795"/>
            <a:ext cx="204718" cy="113732"/>
          </a:xfrm>
          <a:prstGeom prst="star5">
            <a:avLst/>
          </a:prstGeom>
          <a:solidFill>
            <a:schemeClr val="accent1"/>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6521" tIns="149217" rIns="186521" bIns="149217" numCol="1" spcCol="0" rtlCol="0" fromWordArt="0" anchor="t" anchorCtr="0" forceAA="0" compatLnSpc="1">
            <a:prstTxWarp prst="textNoShape">
              <a:avLst/>
            </a:prstTxWarp>
            <a:noAutofit/>
          </a:bodyPr>
          <a:lstStyle/>
          <a:p>
            <a:pPr algn="ctr" defTabSz="951028" fontAlgn="base">
              <a:lnSpc>
                <a:spcPct val="90000"/>
              </a:lnSpc>
              <a:spcBef>
                <a:spcPct val="0"/>
              </a:spcBef>
              <a:spcAft>
                <a:spcPct val="0"/>
              </a:spcAft>
              <a:defRPr/>
            </a:pPr>
            <a:endParaRPr lang="en-US" sz="2448" dirty="0">
              <a:gradFill>
                <a:gsLst>
                  <a:gs pos="0">
                    <a:srgbClr val="FFFFFF"/>
                  </a:gs>
                  <a:gs pos="100000">
                    <a:srgbClr val="FFFFFF"/>
                  </a:gs>
                </a:gsLst>
                <a:lin ang="5400000" scaled="0"/>
              </a:gradFill>
              <a:latin typeface="Segoe UI"/>
              <a:ea typeface="Segoe UI" pitchFamily="34" charset="0"/>
              <a:cs typeface="Segoe UI" pitchFamily="34" charset="0"/>
            </a:endParaRPr>
          </a:p>
        </p:txBody>
      </p:sp>
      <p:sp>
        <p:nvSpPr>
          <p:cNvPr id="14" name="Star: 5 Points 13"/>
          <p:cNvSpPr/>
          <p:nvPr/>
        </p:nvSpPr>
        <p:spPr bwMode="auto">
          <a:xfrm>
            <a:off x="8411694" y="5303795"/>
            <a:ext cx="204718" cy="113732"/>
          </a:xfrm>
          <a:prstGeom prst="star5">
            <a:avLst/>
          </a:prstGeom>
          <a:solidFill>
            <a:schemeClr val="accent1"/>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6521" tIns="149217" rIns="186521" bIns="149217" numCol="1" spcCol="0" rtlCol="0" fromWordArt="0" anchor="t" anchorCtr="0" forceAA="0" compatLnSpc="1">
            <a:prstTxWarp prst="textNoShape">
              <a:avLst/>
            </a:prstTxWarp>
            <a:noAutofit/>
          </a:bodyPr>
          <a:lstStyle/>
          <a:p>
            <a:pPr algn="ctr" defTabSz="951028" fontAlgn="base">
              <a:lnSpc>
                <a:spcPct val="90000"/>
              </a:lnSpc>
              <a:spcBef>
                <a:spcPct val="0"/>
              </a:spcBef>
              <a:spcAft>
                <a:spcPct val="0"/>
              </a:spcAft>
              <a:defRPr/>
            </a:pPr>
            <a:endParaRPr lang="en-US" sz="2448" dirty="0">
              <a:gradFill>
                <a:gsLst>
                  <a:gs pos="0">
                    <a:srgbClr val="FFFFFF"/>
                  </a:gs>
                  <a:gs pos="100000">
                    <a:srgbClr val="FFFFFF"/>
                  </a:gs>
                </a:gsLst>
                <a:lin ang="5400000" scaled="0"/>
              </a:gradFill>
              <a:latin typeface="Segoe UI"/>
              <a:ea typeface="Segoe UI" pitchFamily="34" charset="0"/>
              <a:cs typeface="Segoe UI" pitchFamily="34" charset="0"/>
            </a:endParaRPr>
          </a:p>
        </p:txBody>
      </p:sp>
      <p:sp>
        <p:nvSpPr>
          <p:cNvPr id="15" name="Rectangle 14">
            <a:extLst>
              <a:ext uri="{FF2B5EF4-FFF2-40B4-BE49-F238E27FC236}">
                <a16:creationId xmlns:a16="http://schemas.microsoft.com/office/drawing/2014/main" id="{E939ED96-A402-4AD4-8AE5-ED77EB454DFA}"/>
              </a:ext>
            </a:extLst>
          </p:cNvPr>
          <p:cNvSpPr/>
          <p:nvPr/>
        </p:nvSpPr>
        <p:spPr bwMode="auto">
          <a:xfrm rot="20413069">
            <a:off x="10649424" y="321961"/>
            <a:ext cx="1429809" cy="444525"/>
          </a:xfrm>
          <a:prstGeom prst="rect">
            <a:avLst/>
          </a:prstGeom>
          <a:solidFill>
            <a:srgbClr val="FFFF00"/>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46304" rIns="182880" bIns="146304" numCol="1" spcCol="0" rtlCol="0" fromWordArt="0" anchor="ctr" anchorCtr="0" forceAA="0" compatLnSpc="1">
            <a:prstTxWarp prst="textNoShape">
              <a:avLst/>
            </a:prstTxWarp>
            <a:noAutofit/>
          </a:bodyPr>
          <a:lstStyle/>
          <a:p>
            <a:pPr algn="ctr" defTabSz="932472" fontAlgn="base">
              <a:lnSpc>
                <a:spcPct val="90000"/>
              </a:lnSpc>
              <a:spcBef>
                <a:spcPct val="0"/>
              </a:spcBef>
              <a:spcAft>
                <a:spcPct val="0"/>
              </a:spcAft>
            </a:pPr>
            <a:r>
              <a:rPr lang="en-CA" sz="2400" dirty="0">
                <a:solidFill>
                  <a:schemeClr val="tx1"/>
                </a:solidFill>
                <a:ea typeface="Segoe UI" pitchFamily="34" charset="0"/>
                <a:cs typeface="Segoe UI" pitchFamily="34" charset="0"/>
              </a:rPr>
              <a:t>Sample</a:t>
            </a:r>
          </a:p>
        </p:txBody>
      </p:sp>
    </p:spTree>
    <p:extLst>
      <p:ext uri="{BB962C8B-B14F-4D97-AF65-F5344CB8AC3E}">
        <p14:creationId xmlns:p14="http://schemas.microsoft.com/office/powerpoint/2010/main" val="3740546910"/>
      </p:ext>
    </p:extLst>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284" dirty="0"/>
              <a:t>Champion adoption activities</a:t>
            </a:r>
          </a:p>
        </p:txBody>
      </p:sp>
      <p:graphicFrame>
        <p:nvGraphicFramePr>
          <p:cNvPr id="13" name="Table 3"/>
          <p:cNvGraphicFramePr>
            <a:graphicFrameLocks noGrp="1"/>
          </p:cNvGraphicFramePr>
          <p:nvPr>
            <p:extLst>
              <p:ext uri="{D42A27DB-BD31-4B8C-83A1-F6EECF244321}">
                <p14:modId xmlns:p14="http://schemas.microsoft.com/office/powerpoint/2010/main" val="1365478508"/>
              </p:ext>
            </p:extLst>
          </p:nvPr>
        </p:nvGraphicFramePr>
        <p:xfrm>
          <a:off x="882" y="1211612"/>
          <a:ext cx="12434077" cy="5430069"/>
        </p:xfrm>
        <a:graphic>
          <a:graphicData uri="http://schemas.openxmlformats.org/drawingml/2006/table">
            <a:tbl>
              <a:tblPr>
                <a:tableStyleId>{9D7B26C5-4107-4FEC-AEDC-1716B250A1EF}</a:tableStyleId>
              </a:tblPr>
              <a:tblGrid>
                <a:gridCol w="3017092">
                  <a:extLst>
                    <a:ext uri="{9D8B030D-6E8A-4147-A177-3AD203B41FA5}">
                      <a16:colId xmlns:a16="http://schemas.microsoft.com/office/drawing/2014/main" val="690375846"/>
                    </a:ext>
                  </a:extLst>
                </a:gridCol>
                <a:gridCol w="9416985">
                  <a:extLst>
                    <a:ext uri="{9D8B030D-6E8A-4147-A177-3AD203B41FA5}">
                      <a16:colId xmlns:a16="http://schemas.microsoft.com/office/drawing/2014/main" val="3939775277"/>
                    </a:ext>
                  </a:extLst>
                </a:gridCol>
              </a:tblGrid>
              <a:tr h="575991">
                <a:tc>
                  <a:txBody>
                    <a:bodyPr/>
                    <a:lstStyle/>
                    <a:p>
                      <a:pPr>
                        <a:lnSpc>
                          <a:spcPct val="100000"/>
                        </a:lnSpc>
                      </a:pPr>
                      <a:r>
                        <a:rPr lang="en-US" sz="2000" b="0" kern="1200" dirty="0">
                          <a:ln w="3175">
                            <a:noFill/>
                          </a:ln>
                          <a:gradFill>
                            <a:gsLst>
                              <a:gs pos="79630">
                                <a:schemeClr val="bg1"/>
                              </a:gs>
                              <a:gs pos="58000">
                                <a:schemeClr val="bg1"/>
                              </a:gs>
                            </a:gsLst>
                            <a:lin ang="5400000" scaled="0"/>
                          </a:gradFill>
                          <a:latin typeface="+mn-lt"/>
                          <a:ea typeface="+mn-ea"/>
                          <a:cs typeface="Segoe UI Semilight" panose="020B0402040204020203" pitchFamily="34" charset="0"/>
                        </a:rPr>
                        <a:t>Responsibility</a:t>
                      </a:r>
                      <a:r>
                        <a:rPr lang="en-US" sz="2000" b="0" kern="1200" baseline="0" dirty="0">
                          <a:ln w="3175">
                            <a:noFill/>
                          </a:ln>
                          <a:gradFill>
                            <a:gsLst>
                              <a:gs pos="79630">
                                <a:schemeClr val="bg1"/>
                              </a:gs>
                              <a:gs pos="58000">
                                <a:schemeClr val="bg1"/>
                              </a:gs>
                            </a:gsLst>
                            <a:lin ang="5400000" scaled="0"/>
                          </a:gradFill>
                          <a:latin typeface="+mn-lt"/>
                          <a:ea typeface="+mn-ea"/>
                          <a:cs typeface="Segoe UI Semilight" panose="020B0402040204020203" pitchFamily="34" charset="0"/>
                        </a:rPr>
                        <a:t> </a:t>
                      </a:r>
                      <a:endParaRPr lang="en-US" sz="2000" b="0" kern="1200" dirty="0">
                        <a:ln w="3175">
                          <a:noFill/>
                        </a:ln>
                        <a:gradFill>
                          <a:gsLst>
                            <a:gs pos="79630">
                              <a:schemeClr val="bg1"/>
                            </a:gs>
                            <a:gs pos="58000">
                              <a:schemeClr val="bg1"/>
                            </a:gs>
                          </a:gsLst>
                          <a:lin ang="5400000" scaled="0"/>
                        </a:gradFill>
                        <a:latin typeface="+mn-lt"/>
                        <a:ea typeface="+mn-ea"/>
                        <a:cs typeface="Segoe UI Semilight" panose="020B0402040204020203" pitchFamily="34" charset="0"/>
                      </a:endParaRPr>
                    </a:p>
                  </a:txBody>
                  <a:tcPr marL="457135" marR="146283" marT="91427" marB="91427" anchor="ctr">
                    <a:lnL>
                      <a:noFill/>
                    </a:lnL>
                    <a:lnR>
                      <a:noFill/>
                    </a:lnR>
                    <a:lnT w="12700" cmpd="sng">
                      <a:noFill/>
                    </a:lnT>
                    <a:lnB w="12700" cmpd="sng">
                      <a:noFill/>
                    </a:lnB>
                    <a:lnTlToBr w="12700" cmpd="sng">
                      <a:noFill/>
                      <a:prstDash val="solid"/>
                    </a:lnTlToBr>
                    <a:lnBlToTr w="12700" cmpd="sng">
                      <a:noFill/>
                      <a:prstDash val="solid"/>
                    </a:lnBlToTr>
                    <a:solidFill>
                      <a:schemeClr val="accent1"/>
                    </a:solidFill>
                  </a:tcPr>
                </a:tc>
                <a:tc>
                  <a:txBody>
                    <a:bodyPr/>
                    <a:lstStyle/>
                    <a:p>
                      <a:pPr>
                        <a:lnSpc>
                          <a:spcPct val="100000"/>
                        </a:lnSpc>
                      </a:pPr>
                      <a:r>
                        <a:rPr lang="en-US" sz="2000" b="0" kern="1200" dirty="0">
                          <a:ln w="3175">
                            <a:noFill/>
                          </a:ln>
                          <a:gradFill>
                            <a:gsLst>
                              <a:gs pos="79630">
                                <a:schemeClr val="bg1"/>
                              </a:gs>
                              <a:gs pos="58000">
                                <a:schemeClr val="bg1"/>
                              </a:gs>
                            </a:gsLst>
                            <a:lin ang="5400000" scaled="0"/>
                          </a:gradFill>
                          <a:latin typeface="+mn-lt"/>
                          <a:ea typeface="+mn-ea"/>
                          <a:cs typeface="Segoe UI Semilight" panose="020B0402040204020203" pitchFamily="34" charset="0"/>
                        </a:rPr>
                        <a:t>Activity</a:t>
                      </a:r>
                      <a:r>
                        <a:rPr lang="en-US" sz="2000" b="0" kern="1200" baseline="0" dirty="0">
                          <a:ln w="3175">
                            <a:noFill/>
                          </a:ln>
                          <a:gradFill>
                            <a:gsLst>
                              <a:gs pos="79630">
                                <a:schemeClr val="bg1"/>
                              </a:gs>
                              <a:gs pos="58000">
                                <a:schemeClr val="bg1"/>
                              </a:gs>
                            </a:gsLst>
                            <a:lin ang="5400000" scaled="0"/>
                          </a:gradFill>
                          <a:latin typeface="+mn-lt"/>
                          <a:ea typeface="+mn-ea"/>
                          <a:cs typeface="Segoe UI Semilight" panose="020B0402040204020203" pitchFamily="34" charset="0"/>
                        </a:rPr>
                        <a:t> sample </a:t>
                      </a:r>
                      <a:endParaRPr lang="en-US" sz="2000" b="0" kern="1200" dirty="0">
                        <a:ln w="3175">
                          <a:noFill/>
                        </a:ln>
                        <a:gradFill>
                          <a:gsLst>
                            <a:gs pos="79630">
                              <a:schemeClr val="bg1"/>
                            </a:gs>
                            <a:gs pos="58000">
                              <a:schemeClr val="bg1"/>
                            </a:gs>
                          </a:gsLst>
                          <a:lin ang="5400000" scaled="0"/>
                        </a:gradFill>
                        <a:latin typeface="+mn-lt"/>
                        <a:ea typeface="+mn-ea"/>
                        <a:cs typeface="Segoe UI Semilight" panose="020B0402040204020203" pitchFamily="34" charset="0"/>
                      </a:endParaRPr>
                    </a:p>
                  </a:txBody>
                  <a:tcPr marL="146283" marR="603418" marT="91427" marB="91427" anchor="ctr">
                    <a:lnL>
                      <a:noFill/>
                    </a:lnL>
                    <a:lnT w="12700" cmpd="sng">
                      <a:noFill/>
                    </a:lnT>
                    <a:lnB w="12700" cmpd="sng">
                      <a:noFill/>
                    </a:lnB>
                    <a:lnTlToBr w="12700" cmpd="sng">
                      <a:noFill/>
                      <a:prstDash val="solid"/>
                    </a:lnTlToBr>
                    <a:lnBlToTr w="12700" cmpd="sng">
                      <a:noFill/>
                      <a:prstDash val="solid"/>
                    </a:lnBlToTr>
                    <a:solidFill>
                      <a:schemeClr val="accent1"/>
                    </a:solidFill>
                  </a:tcPr>
                </a:tc>
                <a:extLst>
                  <a:ext uri="{0D108BD9-81ED-4DB2-BD59-A6C34878D82A}">
                    <a16:rowId xmlns:a16="http://schemas.microsoft.com/office/drawing/2014/main" val="2642787202"/>
                  </a:ext>
                </a:extLst>
              </a:tr>
              <a:tr h="2118005">
                <a:tc>
                  <a:txBody>
                    <a:bodyPr/>
                    <a:lstStyle/>
                    <a:p>
                      <a:pPr marL="0" algn="l" defTabSz="932559" rtl="0" eaLnBrk="1" latinLnBrk="0" hangingPunct="1">
                        <a:lnSpc>
                          <a:spcPct val="100000"/>
                        </a:lnSpc>
                      </a:pPr>
                      <a:r>
                        <a:rPr lang="en-US" sz="1400" b="1" kern="1200" dirty="0">
                          <a:gradFill>
                            <a:gsLst>
                              <a:gs pos="926">
                                <a:schemeClr val="accent1"/>
                              </a:gs>
                              <a:gs pos="11111">
                                <a:schemeClr val="accent1"/>
                              </a:gs>
                            </a:gsLst>
                            <a:lin ang="5400000" scaled="0"/>
                          </a:gradFill>
                          <a:latin typeface="+mn-lt"/>
                          <a:ea typeface="+mn-ea"/>
                          <a:cs typeface="+mn-cs"/>
                        </a:rPr>
                        <a:t>Guide</a:t>
                      </a:r>
                      <a:r>
                        <a:rPr lang="en-US" sz="1400" b="1" kern="1200" baseline="0" dirty="0">
                          <a:gradFill>
                            <a:gsLst>
                              <a:gs pos="926">
                                <a:schemeClr val="accent1"/>
                              </a:gs>
                              <a:gs pos="11111">
                                <a:schemeClr val="accent1"/>
                              </a:gs>
                            </a:gsLst>
                            <a:lin ang="5400000" scaled="0"/>
                          </a:gradFill>
                          <a:latin typeface="+mn-lt"/>
                          <a:ea typeface="+mn-ea"/>
                          <a:cs typeface="+mn-cs"/>
                        </a:rPr>
                        <a:t> &amp; Coach</a:t>
                      </a:r>
                      <a:endParaRPr lang="en-US" sz="1400" b="1" kern="1200" dirty="0">
                        <a:gradFill>
                          <a:gsLst>
                            <a:gs pos="926">
                              <a:schemeClr val="accent1"/>
                            </a:gs>
                            <a:gs pos="11111">
                              <a:schemeClr val="accent1"/>
                            </a:gs>
                          </a:gsLst>
                          <a:lin ang="5400000" scaled="0"/>
                        </a:gradFill>
                        <a:latin typeface="+mn-lt"/>
                        <a:ea typeface="+mn-ea"/>
                        <a:cs typeface="+mn-cs"/>
                      </a:endParaRPr>
                    </a:p>
                  </a:txBody>
                  <a:tcPr marL="457135" marR="146283" marT="91427" marB="91427" anchor="ctr">
                    <a:lnL>
                      <a:noFill/>
                    </a:lnL>
                    <a:lnT w="12700" cmpd="sng">
                      <a:noFill/>
                    </a:lnT>
                    <a:lnB w="12700" cap="flat" cmpd="sng" algn="ctr">
                      <a:solidFill>
                        <a:srgbClr val="CCCCCC"/>
                      </a:solidFill>
                      <a:prstDash val="solid"/>
                      <a:round/>
                      <a:headEnd type="none" w="med" len="med"/>
                      <a:tailEnd type="none" w="med" len="med"/>
                    </a:lnB>
                    <a:solidFill>
                      <a:srgbClr val="EBEBEB"/>
                    </a:solidFill>
                  </a:tcPr>
                </a:tc>
                <a:tc>
                  <a:txBody>
                    <a:bodyPr/>
                    <a:lstStyle/>
                    <a:p>
                      <a:pPr marL="0" marR="0" lvl="0" indent="0" algn="l" defTabSz="932559"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400" kern="1200" baseline="0" dirty="0">
                        <a:gradFill>
                          <a:gsLst>
                            <a:gs pos="13889">
                              <a:srgbClr val="505050"/>
                            </a:gs>
                            <a:gs pos="28704">
                              <a:srgbClr val="505050"/>
                            </a:gs>
                          </a:gsLst>
                          <a:lin ang="5400000" scaled="0"/>
                        </a:gradFill>
                        <a:latin typeface="+mn-lt"/>
                        <a:ea typeface="Segoe UI" pitchFamily="34" charset="0"/>
                        <a:cs typeface="Segoe UI" pitchFamily="34" charset="0"/>
                      </a:endParaRPr>
                    </a:p>
                  </a:txBody>
                  <a:tcPr marL="146283" marR="603418" marT="91427" marB="91427" anchor="ctr">
                    <a:lnT w="12700" cmpd="sng">
                      <a:noFill/>
                    </a:lnT>
                    <a:lnB w="12700" cap="flat" cmpd="sng" algn="ctr">
                      <a:solidFill>
                        <a:srgbClr val="CCCCCC"/>
                      </a:solidFill>
                      <a:prstDash val="solid"/>
                      <a:round/>
                      <a:headEnd type="none" w="med" len="med"/>
                      <a:tailEnd type="none" w="med" len="med"/>
                    </a:lnB>
                    <a:noFill/>
                  </a:tcPr>
                </a:tc>
                <a:extLst>
                  <a:ext uri="{0D108BD9-81ED-4DB2-BD59-A6C34878D82A}">
                    <a16:rowId xmlns:a16="http://schemas.microsoft.com/office/drawing/2014/main" val="2797800472"/>
                  </a:ext>
                </a:extLst>
              </a:tr>
              <a:tr h="1605073">
                <a:tc>
                  <a:txBody>
                    <a:bodyPr/>
                    <a:lstStyle/>
                    <a:p>
                      <a:pPr marL="0" algn="l" defTabSz="932559" rtl="0" eaLnBrk="1" latinLnBrk="0" hangingPunct="1">
                        <a:lnSpc>
                          <a:spcPct val="100000"/>
                        </a:lnSpc>
                      </a:pPr>
                      <a:r>
                        <a:rPr lang="en-US" sz="1400" b="1" kern="1200" dirty="0">
                          <a:gradFill>
                            <a:gsLst>
                              <a:gs pos="926">
                                <a:schemeClr val="accent1"/>
                              </a:gs>
                              <a:gs pos="11111">
                                <a:schemeClr val="accent1"/>
                              </a:gs>
                            </a:gsLst>
                            <a:lin ang="5400000" scaled="0"/>
                          </a:gradFill>
                          <a:latin typeface="+mn-lt"/>
                          <a:ea typeface="+mn-ea"/>
                          <a:cs typeface="+mn-cs"/>
                        </a:rPr>
                        <a:t>Evangelize</a:t>
                      </a:r>
                      <a:r>
                        <a:rPr lang="en-US" sz="1400" b="1" kern="1200" baseline="0" dirty="0">
                          <a:gradFill>
                            <a:gsLst>
                              <a:gs pos="926">
                                <a:schemeClr val="accent1"/>
                              </a:gs>
                              <a:gs pos="11111">
                                <a:schemeClr val="accent1"/>
                              </a:gs>
                            </a:gsLst>
                            <a:lin ang="5400000" scaled="0"/>
                          </a:gradFill>
                          <a:latin typeface="+mn-lt"/>
                          <a:ea typeface="+mn-ea"/>
                          <a:cs typeface="+mn-cs"/>
                        </a:rPr>
                        <a:t> </a:t>
                      </a:r>
                      <a:endParaRPr lang="en-US" sz="1400" b="1" kern="1200" dirty="0">
                        <a:gradFill>
                          <a:gsLst>
                            <a:gs pos="926">
                              <a:schemeClr val="accent1"/>
                            </a:gs>
                            <a:gs pos="11111">
                              <a:schemeClr val="accent1"/>
                            </a:gs>
                          </a:gsLst>
                          <a:lin ang="5400000" scaled="0"/>
                        </a:gradFill>
                        <a:latin typeface="+mn-lt"/>
                        <a:ea typeface="+mn-ea"/>
                        <a:cs typeface="+mn-cs"/>
                      </a:endParaRPr>
                    </a:p>
                  </a:txBody>
                  <a:tcPr marL="457135" marR="146283" marT="91427" marB="91427" anchor="ctr">
                    <a:lnL>
                      <a:noFill/>
                    </a:lnL>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EBEBEB"/>
                    </a:solidFill>
                  </a:tcPr>
                </a:tc>
                <a:tc>
                  <a:txBody>
                    <a:bodyPr/>
                    <a:lstStyle/>
                    <a:p>
                      <a:pPr marL="0" marR="0" lvl="0" indent="0" algn="l" defTabSz="932559"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400" dirty="0"/>
                    </a:p>
                  </a:txBody>
                  <a:tcPr marL="146283" marR="603418" marT="91427" marB="91427" anchor="ct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1263338861"/>
                  </a:ext>
                </a:extLst>
              </a:tr>
              <a:tr h="1131000">
                <a:tc>
                  <a:txBody>
                    <a:bodyPr/>
                    <a:lstStyle/>
                    <a:p>
                      <a:pPr marL="0" algn="l" defTabSz="932559" rtl="0" eaLnBrk="1" latinLnBrk="0" hangingPunct="1">
                        <a:lnSpc>
                          <a:spcPct val="100000"/>
                        </a:lnSpc>
                      </a:pPr>
                      <a:r>
                        <a:rPr lang="en-US" sz="1400" b="1" kern="1200" dirty="0">
                          <a:gradFill>
                            <a:gsLst>
                              <a:gs pos="926">
                                <a:schemeClr val="accent1"/>
                              </a:gs>
                              <a:gs pos="11111">
                                <a:schemeClr val="accent1"/>
                              </a:gs>
                            </a:gsLst>
                            <a:lin ang="5400000" scaled="0"/>
                          </a:gradFill>
                          <a:latin typeface="+mn-lt"/>
                          <a:ea typeface="+mn-ea"/>
                          <a:cs typeface="+mn-cs"/>
                        </a:rPr>
                        <a:t>Feedback</a:t>
                      </a:r>
                      <a:r>
                        <a:rPr lang="en-US" sz="1400" b="1" kern="1200" baseline="0" dirty="0">
                          <a:gradFill>
                            <a:gsLst>
                              <a:gs pos="926">
                                <a:schemeClr val="accent1"/>
                              </a:gs>
                              <a:gs pos="11111">
                                <a:schemeClr val="accent1"/>
                              </a:gs>
                            </a:gsLst>
                            <a:lin ang="5400000" scaled="0"/>
                          </a:gradFill>
                          <a:latin typeface="+mn-lt"/>
                          <a:ea typeface="+mn-ea"/>
                          <a:cs typeface="+mn-cs"/>
                        </a:rPr>
                        <a:t> </a:t>
                      </a:r>
                      <a:endParaRPr lang="en-US" sz="1400" b="1" kern="1200" dirty="0">
                        <a:gradFill>
                          <a:gsLst>
                            <a:gs pos="926">
                              <a:schemeClr val="accent1"/>
                            </a:gs>
                            <a:gs pos="11111">
                              <a:schemeClr val="accent1"/>
                            </a:gs>
                          </a:gsLst>
                          <a:lin ang="5400000" scaled="0"/>
                        </a:gradFill>
                        <a:latin typeface="+mn-lt"/>
                        <a:ea typeface="+mn-ea"/>
                        <a:cs typeface="+mn-cs"/>
                      </a:endParaRPr>
                    </a:p>
                  </a:txBody>
                  <a:tcPr marL="457135" marR="146283" marT="91427" marB="91427" anchor="ctr">
                    <a:lnL>
                      <a:noFill/>
                    </a:lnL>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EBEBEB"/>
                    </a:solidFill>
                  </a:tcPr>
                </a:tc>
                <a:tc>
                  <a:txBody>
                    <a:bodyPr/>
                    <a:lstStyle/>
                    <a:p>
                      <a:pPr marL="0" indent="0" algn="l" defTabSz="932559" rtl="0" eaLnBrk="1" latinLnBrk="0" hangingPunct="1">
                        <a:lnSpc>
                          <a:spcPct val="100000"/>
                        </a:lnSpc>
                        <a:spcAft>
                          <a:spcPts val="300"/>
                        </a:spcAft>
                        <a:buFont typeface="Arial" panose="020B0604020202020204" pitchFamily="34" charset="0"/>
                        <a:buNone/>
                      </a:pPr>
                      <a:endParaRPr lang="en-US" sz="1400" kern="1200" dirty="0">
                        <a:gradFill>
                          <a:gsLst>
                            <a:gs pos="13889">
                              <a:srgbClr val="505050"/>
                            </a:gs>
                            <a:gs pos="28704">
                              <a:srgbClr val="505050"/>
                            </a:gs>
                          </a:gsLst>
                          <a:lin ang="5400000" scaled="0"/>
                        </a:gradFill>
                        <a:latin typeface="+mn-lt"/>
                        <a:ea typeface="Segoe UI" pitchFamily="34" charset="0"/>
                        <a:cs typeface="Segoe UI" pitchFamily="34" charset="0"/>
                      </a:endParaRPr>
                    </a:p>
                  </a:txBody>
                  <a:tcPr marL="146283" marR="603418" marT="91427" marB="91427" anchor="ct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noFill/>
                  </a:tcPr>
                </a:tc>
                <a:extLst>
                  <a:ext uri="{0D108BD9-81ED-4DB2-BD59-A6C34878D82A}">
                    <a16:rowId xmlns:a16="http://schemas.microsoft.com/office/drawing/2014/main" val="3072370059"/>
                  </a:ext>
                </a:extLst>
              </a:tr>
            </a:tbl>
          </a:graphicData>
        </a:graphic>
      </p:graphicFrame>
    </p:spTree>
    <p:extLst>
      <p:ext uri="{BB962C8B-B14F-4D97-AF65-F5344CB8AC3E}">
        <p14:creationId xmlns:p14="http://schemas.microsoft.com/office/powerpoint/2010/main" val="1136955884"/>
      </p:ext>
    </p:extLst>
  </p:cSld>
  <p:clrMapOvr>
    <a:masterClrMapping/>
  </p:clrMapOvr>
  <p:transition spd="slow">
    <p:push/>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284" dirty="0"/>
              <a:t>Champion adoption activities</a:t>
            </a:r>
          </a:p>
        </p:txBody>
      </p:sp>
      <p:graphicFrame>
        <p:nvGraphicFramePr>
          <p:cNvPr id="13" name="Table 3"/>
          <p:cNvGraphicFramePr>
            <a:graphicFrameLocks noGrp="1"/>
          </p:cNvGraphicFramePr>
          <p:nvPr>
            <p:extLst/>
          </p:nvPr>
        </p:nvGraphicFramePr>
        <p:xfrm>
          <a:off x="882" y="1211612"/>
          <a:ext cx="12434077" cy="5430069"/>
        </p:xfrm>
        <a:graphic>
          <a:graphicData uri="http://schemas.openxmlformats.org/drawingml/2006/table">
            <a:tbl>
              <a:tblPr>
                <a:tableStyleId>{9D7B26C5-4107-4FEC-AEDC-1716B250A1EF}</a:tableStyleId>
              </a:tblPr>
              <a:tblGrid>
                <a:gridCol w="3017092">
                  <a:extLst>
                    <a:ext uri="{9D8B030D-6E8A-4147-A177-3AD203B41FA5}">
                      <a16:colId xmlns:a16="http://schemas.microsoft.com/office/drawing/2014/main" val="690375846"/>
                    </a:ext>
                  </a:extLst>
                </a:gridCol>
                <a:gridCol w="9416985">
                  <a:extLst>
                    <a:ext uri="{9D8B030D-6E8A-4147-A177-3AD203B41FA5}">
                      <a16:colId xmlns:a16="http://schemas.microsoft.com/office/drawing/2014/main" val="3939775277"/>
                    </a:ext>
                  </a:extLst>
                </a:gridCol>
              </a:tblGrid>
              <a:tr h="575991">
                <a:tc>
                  <a:txBody>
                    <a:bodyPr/>
                    <a:lstStyle/>
                    <a:p>
                      <a:pPr>
                        <a:lnSpc>
                          <a:spcPct val="100000"/>
                        </a:lnSpc>
                      </a:pPr>
                      <a:r>
                        <a:rPr lang="en-US" sz="2000" b="0" kern="1200" dirty="0">
                          <a:ln w="3175">
                            <a:noFill/>
                          </a:ln>
                          <a:gradFill>
                            <a:gsLst>
                              <a:gs pos="79630">
                                <a:schemeClr val="bg1"/>
                              </a:gs>
                              <a:gs pos="58000">
                                <a:schemeClr val="bg1"/>
                              </a:gs>
                            </a:gsLst>
                            <a:lin ang="5400000" scaled="0"/>
                          </a:gradFill>
                          <a:latin typeface="+mn-lt"/>
                          <a:ea typeface="+mn-ea"/>
                          <a:cs typeface="Segoe UI Semilight" panose="020B0402040204020203" pitchFamily="34" charset="0"/>
                        </a:rPr>
                        <a:t>Responsibility</a:t>
                      </a:r>
                      <a:r>
                        <a:rPr lang="en-US" sz="2000" b="0" kern="1200" baseline="0" dirty="0">
                          <a:ln w="3175">
                            <a:noFill/>
                          </a:ln>
                          <a:gradFill>
                            <a:gsLst>
                              <a:gs pos="79630">
                                <a:schemeClr val="bg1"/>
                              </a:gs>
                              <a:gs pos="58000">
                                <a:schemeClr val="bg1"/>
                              </a:gs>
                            </a:gsLst>
                            <a:lin ang="5400000" scaled="0"/>
                          </a:gradFill>
                          <a:latin typeface="+mn-lt"/>
                          <a:ea typeface="+mn-ea"/>
                          <a:cs typeface="Segoe UI Semilight" panose="020B0402040204020203" pitchFamily="34" charset="0"/>
                        </a:rPr>
                        <a:t> </a:t>
                      </a:r>
                      <a:endParaRPr lang="en-US" sz="2000" b="0" kern="1200" dirty="0">
                        <a:ln w="3175">
                          <a:noFill/>
                        </a:ln>
                        <a:gradFill>
                          <a:gsLst>
                            <a:gs pos="79630">
                              <a:schemeClr val="bg1"/>
                            </a:gs>
                            <a:gs pos="58000">
                              <a:schemeClr val="bg1"/>
                            </a:gs>
                          </a:gsLst>
                          <a:lin ang="5400000" scaled="0"/>
                        </a:gradFill>
                        <a:latin typeface="+mn-lt"/>
                        <a:ea typeface="+mn-ea"/>
                        <a:cs typeface="Segoe UI Semilight" panose="020B0402040204020203" pitchFamily="34" charset="0"/>
                      </a:endParaRPr>
                    </a:p>
                  </a:txBody>
                  <a:tcPr marL="457135" marR="146283" marT="91427" marB="91427" anchor="ctr">
                    <a:lnL>
                      <a:noFill/>
                    </a:lnL>
                    <a:lnR>
                      <a:noFill/>
                    </a:lnR>
                    <a:lnT w="12700" cmpd="sng">
                      <a:noFill/>
                    </a:lnT>
                    <a:lnB w="12700" cmpd="sng">
                      <a:noFill/>
                    </a:lnB>
                    <a:lnTlToBr w="12700" cmpd="sng">
                      <a:noFill/>
                      <a:prstDash val="solid"/>
                    </a:lnTlToBr>
                    <a:lnBlToTr w="12700" cmpd="sng">
                      <a:noFill/>
                      <a:prstDash val="solid"/>
                    </a:lnBlToTr>
                    <a:solidFill>
                      <a:schemeClr val="accent1"/>
                    </a:solidFill>
                  </a:tcPr>
                </a:tc>
                <a:tc>
                  <a:txBody>
                    <a:bodyPr/>
                    <a:lstStyle/>
                    <a:p>
                      <a:pPr>
                        <a:lnSpc>
                          <a:spcPct val="100000"/>
                        </a:lnSpc>
                      </a:pPr>
                      <a:r>
                        <a:rPr lang="en-US" sz="2000" b="0" kern="1200" dirty="0">
                          <a:ln w="3175">
                            <a:noFill/>
                          </a:ln>
                          <a:gradFill>
                            <a:gsLst>
                              <a:gs pos="79630">
                                <a:schemeClr val="bg1"/>
                              </a:gs>
                              <a:gs pos="58000">
                                <a:schemeClr val="bg1"/>
                              </a:gs>
                            </a:gsLst>
                            <a:lin ang="5400000" scaled="0"/>
                          </a:gradFill>
                          <a:latin typeface="+mn-lt"/>
                          <a:ea typeface="+mn-ea"/>
                          <a:cs typeface="Segoe UI Semilight" panose="020B0402040204020203" pitchFamily="34" charset="0"/>
                        </a:rPr>
                        <a:t>Activity</a:t>
                      </a:r>
                      <a:r>
                        <a:rPr lang="en-US" sz="2000" b="0" kern="1200" baseline="0" dirty="0">
                          <a:ln w="3175">
                            <a:noFill/>
                          </a:ln>
                          <a:gradFill>
                            <a:gsLst>
                              <a:gs pos="79630">
                                <a:schemeClr val="bg1"/>
                              </a:gs>
                              <a:gs pos="58000">
                                <a:schemeClr val="bg1"/>
                              </a:gs>
                            </a:gsLst>
                            <a:lin ang="5400000" scaled="0"/>
                          </a:gradFill>
                          <a:latin typeface="+mn-lt"/>
                          <a:ea typeface="+mn-ea"/>
                          <a:cs typeface="Segoe UI Semilight" panose="020B0402040204020203" pitchFamily="34" charset="0"/>
                        </a:rPr>
                        <a:t> sample </a:t>
                      </a:r>
                      <a:endParaRPr lang="en-US" sz="2000" b="0" kern="1200" dirty="0">
                        <a:ln w="3175">
                          <a:noFill/>
                        </a:ln>
                        <a:gradFill>
                          <a:gsLst>
                            <a:gs pos="79630">
                              <a:schemeClr val="bg1"/>
                            </a:gs>
                            <a:gs pos="58000">
                              <a:schemeClr val="bg1"/>
                            </a:gs>
                          </a:gsLst>
                          <a:lin ang="5400000" scaled="0"/>
                        </a:gradFill>
                        <a:latin typeface="+mn-lt"/>
                        <a:ea typeface="+mn-ea"/>
                        <a:cs typeface="Segoe UI Semilight" panose="020B0402040204020203" pitchFamily="34" charset="0"/>
                      </a:endParaRPr>
                    </a:p>
                  </a:txBody>
                  <a:tcPr marL="146283" marR="603418" marT="91427" marB="91427" anchor="ctr">
                    <a:lnL>
                      <a:noFill/>
                    </a:lnL>
                    <a:lnT w="12700" cmpd="sng">
                      <a:noFill/>
                    </a:lnT>
                    <a:lnB w="12700" cmpd="sng">
                      <a:noFill/>
                    </a:lnB>
                    <a:lnTlToBr w="12700" cmpd="sng">
                      <a:noFill/>
                      <a:prstDash val="solid"/>
                    </a:lnTlToBr>
                    <a:lnBlToTr w="12700" cmpd="sng">
                      <a:noFill/>
                      <a:prstDash val="solid"/>
                    </a:lnBlToTr>
                    <a:solidFill>
                      <a:schemeClr val="accent1"/>
                    </a:solidFill>
                  </a:tcPr>
                </a:tc>
                <a:extLst>
                  <a:ext uri="{0D108BD9-81ED-4DB2-BD59-A6C34878D82A}">
                    <a16:rowId xmlns:a16="http://schemas.microsoft.com/office/drawing/2014/main" val="2642787202"/>
                  </a:ext>
                </a:extLst>
              </a:tr>
              <a:tr h="2118005">
                <a:tc>
                  <a:txBody>
                    <a:bodyPr/>
                    <a:lstStyle/>
                    <a:p>
                      <a:pPr marL="0" algn="l" defTabSz="932559" rtl="0" eaLnBrk="1" latinLnBrk="0" hangingPunct="1">
                        <a:lnSpc>
                          <a:spcPct val="100000"/>
                        </a:lnSpc>
                      </a:pPr>
                      <a:r>
                        <a:rPr lang="en-US" sz="1400" b="1" kern="1200" dirty="0">
                          <a:gradFill>
                            <a:gsLst>
                              <a:gs pos="926">
                                <a:schemeClr val="accent1"/>
                              </a:gs>
                              <a:gs pos="11111">
                                <a:schemeClr val="accent1"/>
                              </a:gs>
                            </a:gsLst>
                            <a:lin ang="5400000" scaled="0"/>
                          </a:gradFill>
                          <a:latin typeface="+mn-lt"/>
                          <a:ea typeface="+mn-ea"/>
                          <a:cs typeface="+mn-cs"/>
                        </a:rPr>
                        <a:t>Guide</a:t>
                      </a:r>
                      <a:r>
                        <a:rPr lang="en-US" sz="1400" b="1" kern="1200" baseline="0" dirty="0">
                          <a:gradFill>
                            <a:gsLst>
                              <a:gs pos="926">
                                <a:schemeClr val="accent1"/>
                              </a:gs>
                              <a:gs pos="11111">
                                <a:schemeClr val="accent1"/>
                              </a:gs>
                            </a:gsLst>
                            <a:lin ang="5400000" scaled="0"/>
                          </a:gradFill>
                          <a:latin typeface="+mn-lt"/>
                          <a:ea typeface="+mn-ea"/>
                          <a:cs typeface="+mn-cs"/>
                        </a:rPr>
                        <a:t> &amp; Coach</a:t>
                      </a:r>
                      <a:endParaRPr lang="en-US" sz="1400" b="1" kern="1200" dirty="0">
                        <a:gradFill>
                          <a:gsLst>
                            <a:gs pos="926">
                              <a:schemeClr val="accent1"/>
                            </a:gs>
                            <a:gs pos="11111">
                              <a:schemeClr val="accent1"/>
                            </a:gs>
                          </a:gsLst>
                          <a:lin ang="5400000" scaled="0"/>
                        </a:gradFill>
                        <a:latin typeface="+mn-lt"/>
                        <a:ea typeface="+mn-ea"/>
                        <a:cs typeface="+mn-cs"/>
                      </a:endParaRPr>
                    </a:p>
                  </a:txBody>
                  <a:tcPr marL="457135" marR="146283" marT="91427" marB="91427" anchor="ctr">
                    <a:lnL>
                      <a:noFill/>
                    </a:lnL>
                    <a:lnT w="12700" cmpd="sng">
                      <a:noFill/>
                    </a:lnT>
                    <a:lnB w="12700" cap="flat" cmpd="sng" algn="ctr">
                      <a:solidFill>
                        <a:srgbClr val="CCCCCC"/>
                      </a:solidFill>
                      <a:prstDash val="solid"/>
                      <a:round/>
                      <a:headEnd type="none" w="med" len="med"/>
                      <a:tailEnd type="none" w="med" len="med"/>
                    </a:lnB>
                    <a:solidFill>
                      <a:srgbClr val="EBEBEB"/>
                    </a:solidFill>
                  </a:tcPr>
                </a:tc>
                <a:tc>
                  <a:txBody>
                    <a:bodyPr/>
                    <a:lstStyle/>
                    <a:p>
                      <a:pPr marL="285750" indent="-285750" algn="l" defTabSz="932559" rtl="0" eaLnBrk="1" latinLnBrk="0" hangingPunct="1">
                        <a:lnSpc>
                          <a:spcPct val="100000"/>
                        </a:lnSpc>
                        <a:spcAft>
                          <a:spcPts val="300"/>
                        </a:spcAft>
                        <a:buFont typeface="Arial" panose="020B0604020202020204" pitchFamily="34" charset="0"/>
                        <a:buChar char="•"/>
                      </a:pPr>
                      <a:r>
                        <a:rPr lang="en-US" sz="1400" kern="1200" baseline="0" dirty="0">
                          <a:gradFill>
                            <a:gsLst>
                              <a:gs pos="13889">
                                <a:srgbClr val="505050"/>
                              </a:gs>
                              <a:gs pos="28704">
                                <a:srgbClr val="505050"/>
                              </a:gs>
                            </a:gsLst>
                            <a:lin ang="5400000" scaled="0"/>
                          </a:gradFill>
                          <a:latin typeface="+mn-lt"/>
                          <a:ea typeface="Segoe UI" pitchFamily="34" charset="0"/>
                          <a:cs typeface="Segoe UI" pitchFamily="34" charset="0"/>
                        </a:rPr>
                        <a:t>Showcase new ways to work</a:t>
                      </a:r>
                    </a:p>
                    <a:p>
                      <a:pPr marL="285750" indent="-285750" algn="l" defTabSz="932559" rtl="0" eaLnBrk="1" latinLnBrk="0" hangingPunct="1">
                        <a:lnSpc>
                          <a:spcPct val="100000"/>
                        </a:lnSpc>
                        <a:spcAft>
                          <a:spcPts val="300"/>
                        </a:spcAft>
                        <a:buFont typeface="Arial" panose="020B0604020202020204" pitchFamily="34" charset="0"/>
                        <a:buChar char="•"/>
                      </a:pPr>
                      <a:r>
                        <a:rPr lang="en-US" sz="1400" kern="1200" baseline="0" dirty="0">
                          <a:gradFill>
                            <a:gsLst>
                              <a:gs pos="13889">
                                <a:srgbClr val="505050"/>
                              </a:gs>
                              <a:gs pos="28704">
                                <a:srgbClr val="505050"/>
                              </a:gs>
                            </a:gsLst>
                            <a:lin ang="5400000" scaled="0"/>
                          </a:gradFill>
                          <a:latin typeface="+mn-lt"/>
                          <a:ea typeface="Segoe UI" pitchFamily="34" charset="0"/>
                          <a:cs typeface="Segoe UI" pitchFamily="34" charset="0"/>
                        </a:rPr>
                        <a:t>Highlight training and OneDrive getting started resources to their peers</a:t>
                      </a:r>
                    </a:p>
                    <a:p>
                      <a:pPr marL="285750" indent="-285750" algn="l" defTabSz="932559" rtl="0" eaLnBrk="1" latinLnBrk="0" hangingPunct="1">
                        <a:lnSpc>
                          <a:spcPct val="100000"/>
                        </a:lnSpc>
                        <a:spcAft>
                          <a:spcPts val="300"/>
                        </a:spcAft>
                        <a:buFont typeface="Arial" panose="020B0604020202020204" pitchFamily="34" charset="0"/>
                        <a:buChar char="•"/>
                      </a:pPr>
                      <a:r>
                        <a:rPr lang="en-US" sz="1400" kern="1200" baseline="0" dirty="0">
                          <a:gradFill>
                            <a:gsLst>
                              <a:gs pos="13889">
                                <a:srgbClr val="505050"/>
                              </a:gs>
                              <a:gs pos="28704">
                                <a:srgbClr val="505050"/>
                              </a:gs>
                            </a:gsLst>
                            <a:lin ang="5400000" scaled="0"/>
                          </a:gradFill>
                          <a:latin typeface="+mn-lt"/>
                          <a:ea typeface="Segoe UI" pitchFamily="34" charset="0"/>
                          <a:cs typeface="Segoe UI" pitchFamily="34" charset="0"/>
                        </a:rPr>
                        <a:t>Present at meeting success stories, and about resources to support working in ways </a:t>
                      </a:r>
                    </a:p>
                    <a:p>
                      <a:pPr marL="285750" indent="-285750" algn="l" defTabSz="932559" rtl="0" eaLnBrk="1" latinLnBrk="0" hangingPunct="1">
                        <a:lnSpc>
                          <a:spcPct val="100000"/>
                        </a:lnSpc>
                        <a:spcAft>
                          <a:spcPts val="300"/>
                        </a:spcAft>
                        <a:buFont typeface="Arial" panose="020B0604020202020204" pitchFamily="34" charset="0"/>
                        <a:buChar char="•"/>
                      </a:pPr>
                      <a:r>
                        <a:rPr lang="en-US" sz="1400" kern="1200" baseline="0" dirty="0">
                          <a:gradFill>
                            <a:gsLst>
                              <a:gs pos="13889">
                                <a:srgbClr val="505050"/>
                              </a:gs>
                              <a:gs pos="28704">
                                <a:srgbClr val="505050"/>
                              </a:gs>
                            </a:gsLst>
                            <a:lin ang="5400000" scaled="0"/>
                          </a:gradFill>
                          <a:latin typeface="+mn-lt"/>
                          <a:ea typeface="Segoe UI" pitchFamily="34" charset="0"/>
                          <a:cs typeface="Segoe UI" pitchFamily="34" charset="0"/>
                        </a:rPr>
                        <a:t>Engage in the OneDrive end user Yammer group to share success stories, tips, answer questions and highlight resources </a:t>
                      </a:r>
                    </a:p>
                    <a:p>
                      <a:pPr marL="285750" indent="-285750" algn="l" defTabSz="932559" rtl="0" eaLnBrk="1" latinLnBrk="0" hangingPunct="1">
                        <a:lnSpc>
                          <a:spcPct val="100000"/>
                        </a:lnSpc>
                        <a:spcAft>
                          <a:spcPts val="300"/>
                        </a:spcAft>
                        <a:buFont typeface="Arial" panose="020B0604020202020204" pitchFamily="34" charset="0"/>
                        <a:buChar char="•"/>
                      </a:pPr>
                      <a:r>
                        <a:rPr lang="en-US" sz="1400" kern="1200" baseline="0" dirty="0">
                          <a:gradFill>
                            <a:gsLst>
                              <a:gs pos="13889">
                                <a:srgbClr val="505050"/>
                              </a:gs>
                              <a:gs pos="28704">
                                <a:srgbClr val="505050"/>
                              </a:gs>
                            </a:gsLst>
                            <a:lin ang="5400000" scaled="0"/>
                          </a:gradFill>
                          <a:latin typeface="+mn-lt"/>
                          <a:ea typeface="Segoe UI" pitchFamily="34" charset="0"/>
                          <a:cs typeface="Segoe UI" pitchFamily="34" charset="0"/>
                        </a:rPr>
                        <a:t>Participate in events that highlight new ways to work </a:t>
                      </a:r>
                    </a:p>
                    <a:p>
                      <a:pPr marL="285750" marR="0" lvl="0" indent="-285750" algn="l" defTabSz="932559"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kern="1200" baseline="0" dirty="0">
                          <a:gradFill>
                            <a:gsLst>
                              <a:gs pos="13889">
                                <a:srgbClr val="505050"/>
                              </a:gs>
                              <a:gs pos="28704">
                                <a:srgbClr val="505050"/>
                              </a:gs>
                            </a:gsLst>
                            <a:lin ang="5400000" scaled="0"/>
                          </a:gradFill>
                          <a:latin typeface="+mn-lt"/>
                          <a:ea typeface="Segoe UI" pitchFamily="34" charset="0"/>
                          <a:cs typeface="Segoe UI" pitchFamily="34" charset="0"/>
                        </a:rPr>
                        <a:t>Share OneDrive news and updates with their peers </a:t>
                      </a:r>
                    </a:p>
                    <a:p>
                      <a:pPr marL="0" marR="0" lvl="0" indent="0" algn="l" defTabSz="932559"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400" kern="1200" baseline="0" dirty="0">
                        <a:gradFill>
                          <a:gsLst>
                            <a:gs pos="13889">
                              <a:srgbClr val="505050"/>
                            </a:gs>
                            <a:gs pos="28704">
                              <a:srgbClr val="505050"/>
                            </a:gs>
                          </a:gsLst>
                          <a:lin ang="5400000" scaled="0"/>
                        </a:gradFill>
                        <a:latin typeface="+mn-lt"/>
                        <a:ea typeface="Segoe UI" pitchFamily="34" charset="0"/>
                        <a:cs typeface="Segoe UI" pitchFamily="34" charset="0"/>
                      </a:endParaRPr>
                    </a:p>
                  </a:txBody>
                  <a:tcPr marL="146283" marR="603418" marT="91427" marB="91427" anchor="ctr">
                    <a:lnT w="12700" cmpd="sng">
                      <a:noFill/>
                    </a:lnT>
                    <a:lnB w="12700" cap="flat" cmpd="sng" algn="ctr">
                      <a:solidFill>
                        <a:srgbClr val="CCCCCC"/>
                      </a:solidFill>
                      <a:prstDash val="solid"/>
                      <a:round/>
                      <a:headEnd type="none" w="med" len="med"/>
                      <a:tailEnd type="none" w="med" len="med"/>
                    </a:lnB>
                    <a:noFill/>
                  </a:tcPr>
                </a:tc>
                <a:extLst>
                  <a:ext uri="{0D108BD9-81ED-4DB2-BD59-A6C34878D82A}">
                    <a16:rowId xmlns:a16="http://schemas.microsoft.com/office/drawing/2014/main" val="2797800472"/>
                  </a:ext>
                </a:extLst>
              </a:tr>
              <a:tr h="1605073">
                <a:tc>
                  <a:txBody>
                    <a:bodyPr/>
                    <a:lstStyle/>
                    <a:p>
                      <a:pPr marL="0" algn="l" defTabSz="932559" rtl="0" eaLnBrk="1" latinLnBrk="0" hangingPunct="1">
                        <a:lnSpc>
                          <a:spcPct val="100000"/>
                        </a:lnSpc>
                      </a:pPr>
                      <a:r>
                        <a:rPr lang="en-US" sz="1400" b="1" kern="1200" dirty="0">
                          <a:gradFill>
                            <a:gsLst>
                              <a:gs pos="926">
                                <a:schemeClr val="accent1"/>
                              </a:gs>
                              <a:gs pos="11111">
                                <a:schemeClr val="accent1"/>
                              </a:gs>
                            </a:gsLst>
                            <a:lin ang="5400000" scaled="0"/>
                          </a:gradFill>
                          <a:latin typeface="+mn-lt"/>
                          <a:ea typeface="+mn-ea"/>
                          <a:cs typeface="+mn-cs"/>
                        </a:rPr>
                        <a:t>Evangelize</a:t>
                      </a:r>
                      <a:r>
                        <a:rPr lang="en-US" sz="1400" b="1" kern="1200" baseline="0" dirty="0">
                          <a:gradFill>
                            <a:gsLst>
                              <a:gs pos="926">
                                <a:schemeClr val="accent1"/>
                              </a:gs>
                              <a:gs pos="11111">
                                <a:schemeClr val="accent1"/>
                              </a:gs>
                            </a:gsLst>
                            <a:lin ang="5400000" scaled="0"/>
                          </a:gradFill>
                          <a:latin typeface="+mn-lt"/>
                          <a:ea typeface="+mn-ea"/>
                          <a:cs typeface="+mn-cs"/>
                        </a:rPr>
                        <a:t> </a:t>
                      </a:r>
                      <a:endParaRPr lang="en-US" sz="1400" b="1" kern="1200" dirty="0">
                        <a:gradFill>
                          <a:gsLst>
                            <a:gs pos="926">
                              <a:schemeClr val="accent1"/>
                            </a:gs>
                            <a:gs pos="11111">
                              <a:schemeClr val="accent1"/>
                            </a:gs>
                          </a:gsLst>
                          <a:lin ang="5400000" scaled="0"/>
                        </a:gradFill>
                        <a:latin typeface="+mn-lt"/>
                        <a:ea typeface="+mn-ea"/>
                        <a:cs typeface="+mn-cs"/>
                      </a:endParaRPr>
                    </a:p>
                  </a:txBody>
                  <a:tcPr marL="457135" marR="146283" marT="91427" marB="91427" anchor="ctr">
                    <a:lnL>
                      <a:noFill/>
                    </a:lnL>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EBEBEB"/>
                    </a:solidFill>
                  </a:tcPr>
                </a:tc>
                <a:tc>
                  <a:txBody>
                    <a:bodyPr/>
                    <a:lstStyle/>
                    <a:p>
                      <a:pPr marL="174625" marR="0" lvl="0" indent="-174625" algn="l" defTabSz="932559"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US" sz="1400" dirty="0"/>
                        <a:t>Communicate to peers about</a:t>
                      </a:r>
                      <a:r>
                        <a:rPr lang="en-US" sz="1400" baseline="0" dirty="0"/>
                        <a:t> project/milestones – what is taking place, why, value and resources </a:t>
                      </a:r>
                      <a:endParaRPr lang="en-US" sz="1400" kern="1200" dirty="0">
                        <a:gradFill>
                          <a:gsLst>
                            <a:gs pos="13889">
                              <a:srgbClr val="505050"/>
                            </a:gs>
                            <a:gs pos="28704">
                              <a:srgbClr val="505050"/>
                            </a:gs>
                          </a:gsLst>
                          <a:lin ang="5400000" scaled="0"/>
                        </a:gradFill>
                        <a:latin typeface="+mn-lt"/>
                        <a:ea typeface="Segoe UI" pitchFamily="34" charset="0"/>
                        <a:cs typeface="Segoe UI" pitchFamily="34" charset="0"/>
                      </a:endParaRPr>
                    </a:p>
                    <a:p>
                      <a:pPr marL="174625" marR="0" lvl="0" indent="-174625" algn="l" defTabSz="932559"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US" sz="1400" kern="1200" dirty="0">
                          <a:gradFill>
                            <a:gsLst>
                              <a:gs pos="13889">
                                <a:srgbClr val="505050"/>
                              </a:gs>
                              <a:gs pos="28704">
                                <a:srgbClr val="505050"/>
                              </a:gs>
                            </a:gsLst>
                            <a:lin ang="5400000" scaled="0"/>
                          </a:gradFill>
                          <a:latin typeface="+mn-lt"/>
                          <a:ea typeface="Segoe UI" pitchFamily="34" charset="0"/>
                          <a:cs typeface="Segoe UI" pitchFamily="34" charset="0"/>
                        </a:rPr>
                        <a:t>Share success stories about how they or one of their peers is working</a:t>
                      </a:r>
                      <a:r>
                        <a:rPr lang="en-US" sz="1400" kern="1200" baseline="0" dirty="0">
                          <a:gradFill>
                            <a:gsLst>
                              <a:gs pos="13889">
                                <a:srgbClr val="505050"/>
                              </a:gs>
                              <a:gs pos="28704">
                                <a:srgbClr val="505050"/>
                              </a:gs>
                            </a:gsLst>
                            <a:lin ang="5400000" scaled="0"/>
                          </a:gradFill>
                          <a:latin typeface="+mn-lt"/>
                          <a:ea typeface="Segoe UI" pitchFamily="34" charset="0"/>
                          <a:cs typeface="Segoe UI" pitchFamily="34" charset="0"/>
                        </a:rPr>
                        <a:t> in a new a different way, the value it created </a:t>
                      </a:r>
                    </a:p>
                    <a:p>
                      <a:pPr marL="174625" marR="0" lvl="0" indent="-174625" algn="l" defTabSz="932559"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US" sz="1400" kern="1200" baseline="0" dirty="0">
                          <a:gradFill>
                            <a:gsLst>
                              <a:gs pos="13889">
                                <a:srgbClr val="505050"/>
                              </a:gs>
                              <a:gs pos="28704">
                                <a:srgbClr val="505050"/>
                              </a:gs>
                            </a:gsLst>
                            <a:lin ang="5400000" scaled="0"/>
                          </a:gradFill>
                          <a:latin typeface="+mn-lt"/>
                          <a:ea typeface="Segoe UI" pitchFamily="34" charset="0"/>
                          <a:cs typeface="Segoe UI" pitchFamily="34" charset="0"/>
                        </a:rPr>
                        <a:t>Highlight training and OneDrive getting started resources to their peers</a:t>
                      </a:r>
                    </a:p>
                    <a:p>
                      <a:pPr marL="174625" marR="0" lvl="0" indent="-174625" algn="l" defTabSz="932559"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dirty="0"/>
                        <a:t>Share adoption-related</a:t>
                      </a:r>
                      <a:r>
                        <a:rPr lang="en-US" sz="1400" baseline="0" dirty="0"/>
                        <a:t> items form the adoption/project team with peers </a:t>
                      </a:r>
                    </a:p>
                    <a:p>
                      <a:pPr marL="0" marR="0" lvl="0" indent="0" algn="l" defTabSz="932559"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400" dirty="0"/>
                    </a:p>
                  </a:txBody>
                  <a:tcPr marL="146283" marR="603418" marT="91427" marB="91427" anchor="ct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1263338861"/>
                  </a:ext>
                </a:extLst>
              </a:tr>
              <a:tr h="1131000">
                <a:tc>
                  <a:txBody>
                    <a:bodyPr/>
                    <a:lstStyle/>
                    <a:p>
                      <a:pPr marL="0" algn="l" defTabSz="932559" rtl="0" eaLnBrk="1" latinLnBrk="0" hangingPunct="1">
                        <a:lnSpc>
                          <a:spcPct val="100000"/>
                        </a:lnSpc>
                      </a:pPr>
                      <a:r>
                        <a:rPr lang="en-US" sz="1400" b="1" kern="1200" dirty="0">
                          <a:gradFill>
                            <a:gsLst>
                              <a:gs pos="926">
                                <a:schemeClr val="accent1"/>
                              </a:gs>
                              <a:gs pos="11111">
                                <a:schemeClr val="accent1"/>
                              </a:gs>
                            </a:gsLst>
                            <a:lin ang="5400000" scaled="0"/>
                          </a:gradFill>
                          <a:latin typeface="+mn-lt"/>
                          <a:ea typeface="+mn-ea"/>
                          <a:cs typeface="+mn-cs"/>
                        </a:rPr>
                        <a:t>Feedback</a:t>
                      </a:r>
                      <a:r>
                        <a:rPr lang="en-US" sz="1400" b="1" kern="1200" baseline="0" dirty="0">
                          <a:gradFill>
                            <a:gsLst>
                              <a:gs pos="926">
                                <a:schemeClr val="accent1"/>
                              </a:gs>
                              <a:gs pos="11111">
                                <a:schemeClr val="accent1"/>
                              </a:gs>
                            </a:gsLst>
                            <a:lin ang="5400000" scaled="0"/>
                          </a:gradFill>
                          <a:latin typeface="+mn-lt"/>
                          <a:ea typeface="+mn-ea"/>
                          <a:cs typeface="+mn-cs"/>
                        </a:rPr>
                        <a:t> </a:t>
                      </a:r>
                      <a:endParaRPr lang="en-US" sz="1400" b="1" kern="1200" dirty="0">
                        <a:gradFill>
                          <a:gsLst>
                            <a:gs pos="926">
                              <a:schemeClr val="accent1"/>
                            </a:gs>
                            <a:gs pos="11111">
                              <a:schemeClr val="accent1"/>
                            </a:gs>
                          </a:gsLst>
                          <a:lin ang="5400000" scaled="0"/>
                        </a:gradFill>
                        <a:latin typeface="+mn-lt"/>
                        <a:ea typeface="+mn-ea"/>
                        <a:cs typeface="+mn-cs"/>
                      </a:endParaRPr>
                    </a:p>
                  </a:txBody>
                  <a:tcPr marL="457135" marR="146283" marT="91427" marB="91427" anchor="ctr">
                    <a:lnL>
                      <a:noFill/>
                    </a:lnL>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EBEBEB"/>
                    </a:solidFill>
                  </a:tcPr>
                </a:tc>
                <a:tc>
                  <a:txBody>
                    <a:bodyPr/>
                    <a:lstStyle/>
                    <a:p>
                      <a:pPr marL="174625" indent="-174625" algn="l" defTabSz="932559" rtl="0" eaLnBrk="1" latinLnBrk="0" hangingPunct="1">
                        <a:lnSpc>
                          <a:spcPct val="100000"/>
                        </a:lnSpc>
                        <a:spcAft>
                          <a:spcPts val="300"/>
                        </a:spcAft>
                        <a:buFont typeface="Arial" panose="020B0604020202020204" pitchFamily="34" charset="0"/>
                        <a:buChar char="•"/>
                      </a:pPr>
                      <a:r>
                        <a:rPr lang="en-US" sz="1400" kern="1200" dirty="0">
                          <a:gradFill>
                            <a:gsLst>
                              <a:gs pos="13889">
                                <a:srgbClr val="505050"/>
                              </a:gs>
                              <a:gs pos="28704">
                                <a:srgbClr val="505050"/>
                              </a:gs>
                            </a:gsLst>
                            <a:lin ang="5400000" scaled="0"/>
                          </a:gradFill>
                          <a:latin typeface="+mn-lt"/>
                          <a:ea typeface="Segoe UI" pitchFamily="34" charset="0"/>
                          <a:cs typeface="Segoe UI" pitchFamily="34" charset="0"/>
                        </a:rPr>
                        <a:t>Join</a:t>
                      </a:r>
                      <a:r>
                        <a:rPr lang="en-US" sz="1400" kern="1200" baseline="0" dirty="0">
                          <a:gradFill>
                            <a:gsLst>
                              <a:gs pos="13889">
                                <a:srgbClr val="505050"/>
                              </a:gs>
                              <a:gs pos="28704">
                                <a:srgbClr val="505050"/>
                              </a:gs>
                            </a:gsLst>
                            <a:lin ang="5400000" scaled="0"/>
                          </a:gradFill>
                          <a:latin typeface="+mn-lt"/>
                          <a:ea typeface="Segoe UI" pitchFamily="34" charset="0"/>
                          <a:cs typeface="Segoe UI" pitchFamily="34" charset="0"/>
                        </a:rPr>
                        <a:t> and participate in champion community – share feedback with champions and project team</a:t>
                      </a:r>
                    </a:p>
                    <a:p>
                      <a:pPr marL="174625" indent="-174625" algn="l" defTabSz="932559" rtl="0" eaLnBrk="1" latinLnBrk="0" hangingPunct="1">
                        <a:lnSpc>
                          <a:spcPct val="100000"/>
                        </a:lnSpc>
                        <a:spcAft>
                          <a:spcPts val="300"/>
                        </a:spcAft>
                        <a:buFont typeface="Arial" panose="020B0604020202020204" pitchFamily="34" charset="0"/>
                        <a:buChar char="•"/>
                      </a:pPr>
                      <a:r>
                        <a:rPr lang="en-US" sz="1400" kern="1200" baseline="0" dirty="0">
                          <a:gradFill>
                            <a:gsLst>
                              <a:gs pos="13889">
                                <a:srgbClr val="505050"/>
                              </a:gs>
                              <a:gs pos="28704">
                                <a:srgbClr val="505050"/>
                              </a:gs>
                            </a:gsLst>
                            <a:lin ang="5400000" scaled="0"/>
                          </a:gradFill>
                          <a:latin typeface="+mn-lt"/>
                          <a:ea typeface="Segoe UI" pitchFamily="34" charset="0"/>
                          <a:cs typeface="Segoe UI" pitchFamily="34" charset="0"/>
                        </a:rPr>
                        <a:t>Attend champion meetings to share feedback with project team and for readiness regarding upcoming activities or project milestones  </a:t>
                      </a:r>
                    </a:p>
                    <a:p>
                      <a:pPr marL="0" indent="0" algn="l" defTabSz="932559" rtl="0" eaLnBrk="1" latinLnBrk="0" hangingPunct="1">
                        <a:lnSpc>
                          <a:spcPct val="100000"/>
                        </a:lnSpc>
                        <a:spcAft>
                          <a:spcPts val="300"/>
                        </a:spcAft>
                        <a:buFont typeface="Arial" panose="020B0604020202020204" pitchFamily="34" charset="0"/>
                        <a:buNone/>
                      </a:pPr>
                      <a:endParaRPr lang="en-US" sz="1400" kern="1200" dirty="0">
                        <a:gradFill>
                          <a:gsLst>
                            <a:gs pos="13889">
                              <a:srgbClr val="505050"/>
                            </a:gs>
                            <a:gs pos="28704">
                              <a:srgbClr val="505050"/>
                            </a:gs>
                          </a:gsLst>
                          <a:lin ang="5400000" scaled="0"/>
                        </a:gradFill>
                        <a:latin typeface="+mn-lt"/>
                        <a:ea typeface="Segoe UI" pitchFamily="34" charset="0"/>
                        <a:cs typeface="Segoe UI" pitchFamily="34" charset="0"/>
                      </a:endParaRPr>
                    </a:p>
                  </a:txBody>
                  <a:tcPr marL="146283" marR="603418" marT="91427" marB="91427" anchor="ct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noFill/>
                  </a:tcPr>
                </a:tc>
                <a:extLst>
                  <a:ext uri="{0D108BD9-81ED-4DB2-BD59-A6C34878D82A}">
                    <a16:rowId xmlns:a16="http://schemas.microsoft.com/office/drawing/2014/main" val="3072370059"/>
                  </a:ext>
                </a:extLst>
              </a:tr>
            </a:tbl>
          </a:graphicData>
        </a:graphic>
      </p:graphicFrame>
      <p:sp>
        <p:nvSpPr>
          <p:cNvPr id="4" name="Rectangle 3">
            <a:extLst>
              <a:ext uri="{FF2B5EF4-FFF2-40B4-BE49-F238E27FC236}">
                <a16:creationId xmlns:a16="http://schemas.microsoft.com/office/drawing/2014/main" id="{E73F3E5D-7FE2-44B0-9B0D-B44535EBF88D}"/>
              </a:ext>
            </a:extLst>
          </p:cNvPr>
          <p:cNvSpPr/>
          <p:nvPr/>
        </p:nvSpPr>
        <p:spPr bwMode="auto">
          <a:xfrm rot="20413069">
            <a:off x="10649424" y="321961"/>
            <a:ext cx="1429809" cy="444525"/>
          </a:xfrm>
          <a:prstGeom prst="rect">
            <a:avLst/>
          </a:prstGeom>
          <a:solidFill>
            <a:srgbClr val="FFFF00"/>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46304" rIns="182880" bIns="146304" numCol="1" spcCol="0" rtlCol="0" fromWordArt="0" anchor="ctr" anchorCtr="0" forceAA="0" compatLnSpc="1">
            <a:prstTxWarp prst="textNoShape">
              <a:avLst/>
            </a:prstTxWarp>
            <a:noAutofit/>
          </a:bodyPr>
          <a:lstStyle/>
          <a:p>
            <a:pPr algn="ctr" defTabSz="932472" fontAlgn="base">
              <a:lnSpc>
                <a:spcPct val="90000"/>
              </a:lnSpc>
              <a:spcBef>
                <a:spcPct val="0"/>
              </a:spcBef>
              <a:spcAft>
                <a:spcPct val="0"/>
              </a:spcAft>
            </a:pPr>
            <a:r>
              <a:rPr lang="en-CA" sz="2400" dirty="0">
                <a:solidFill>
                  <a:schemeClr val="tx1"/>
                </a:solidFill>
                <a:ea typeface="Segoe UI" pitchFamily="34" charset="0"/>
                <a:cs typeface="Segoe UI" pitchFamily="34" charset="0"/>
              </a:rPr>
              <a:t>Sample</a:t>
            </a:r>
          </a:p>
        </p:txBody>
      </p:sp>
    </p:spTree>
    <p:extLst>
      <p:ext uri="{BB962C8B-B14F-4D97-AF65-F5344CB8AC3E}">
        <p14:creationId xmlns:p14="http://schemas.microsoft.com/office/powerpoint/2010/main" val="2919252973"/>
      </p:ext>
    </p:extLst>
  </p:cSld>
  <p:clrMapOvr>
    <a:masterClrMapping/>
  </p:clrMapOvr>
  <p:transition spd="slow">
    <p:push/>
  </p:transition>
</p:sld>
</file>

<file path=ppt/theme/theme1.xml><?xml version="1.0" encoding="utf-8"?>
<a:theme xmlns:a="http://schemas.openxmlformats.org/drawingml/2006/main" name="WHITE TEMPLATE">
  <a:themeElements>
    <a:clrScheme name="2016 - Template BLUE, light back">
      <a:dk1>
        <a:srgbClr val="353535"/>
      </a:dk1>
      <a:lt1>
        <a:srgbClr val="FFFFFF"/>
      </a:lt1>
      <a:dk2>
        <a:srgbClr val="0078D7"/>
      </a:dk2>
      <a:lt2>
        <a:srgbClr val="EAEAEA"/>
      </a:lt2>
      <a:accent1>
        <a:srgbClr val="0078D7"/>
      </a:accent1>
      <a:accent2>
        <a:srgbClr val="002050"/>
      </a:accent2>
      <a:accent3>
        <a:srgbClr val="00BCF2"/>
      </a:accent3>
      <a:accent4>
        <a:srgbClr val="B4009E"/>
      </a:accent4>
      <a:accent5>
        <a:srgbClr val="737373"/>
      </a:accent5>
      <a:accent6>
        <a:srgbClr val="E6E6E6"/>
      </a:accent6>
      <a:hlink>
        <a:srgbClr val="0078D7"/>
      </a:hlink>
      <a:folHlink>
        <a:srgbClr val="0078D7"/>
      </a:folHlink>
    </a:clrScheme>
    <a:fontScheme name="Segoe UI Light - Segoe UI Semilight">
      <a:majorFont>
        <a:latin typeface="Segoe UI Light"/>
        <a:ea typeface=""/>
        <a:cs typeface=""/>
      </a:majorFont>
      <a:minorFont>
        <a:latin typeface="Segoe UI Semilight"/>
        <a:ea typeface=""/>
        <a:cs typeface=""/>
      </a:minorFont>
    </a:fontScheme>
    <a:fmtScheme name="Couture">
      <a:fillStyleLst>
        <a:solidFill>
          <a:schemeClr val="phClr"/>
        </a:solidFill>
        <a:solidFill>
          <a:schemeClr val="phClr">
            <a:tint val="65000"/>
          </a:schemeClr>
        </a:solidFill>
        <a:solidFill>
          <a:schemeClr val="phClr">
            <a:shade val="80000"/>
            <a:satMod val="18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9050" h="31750"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1"/>
        </a:solidFill>
        <a:ln>
          <a:noFill/>
          <a:headEnd type="none" w="med" len="med"/>
          <a:tailEnd type="none" w="med" len="med"/>
        </a:ln>
        <a:effectLst/>
      </a:spPr>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defPPr defTabSz="932472" fontAlgn="base">
          <a:lnSpc>
            <a:spcPct val="90000"/>
          </a:lnSpc>
          <a:spcBef>
            <a:spcPct val="0"/>
          </a:spcBef>
          <a:spcAft>
            <a:spcPct val="0"/>
          </a:spcAft>
          <a:defRPr sz="2400" dirty="0" err="1" smtClean="0">
            <a:gradFill>
              <a:gsLst>
                <a:gs pos="0">
                  <a:srgbClr val="FFFFFF"/>
                </a:gs>
                <a:gs pos="100000">
                  <a:srgbClr val="FFFFFF"/>
                </a:gs>
              </a:gsLst>
              <a:lin ang="5400000" scaled="0"/>
            </a:gradFill>
            <a:ea typeface="Segoe UI" pitchFamily="34" charset="0"/>
            <a:cs typeface="Segoe UI" pitchFamily="34" charset="0"/>
          </a:defRPr>
        </a:defPPr>
      </a:lstStyle>
      <a:style>
        <a:lnRef idx="1">
          <a:schemeClr val="accent2"/>
        </a:lnRef>
        <a:fillRef idx="3">
          <a:schemeClr val="accent2"/>
        </a:fillRef>
        <a:effectRef idx="2">
          <a:schemeClr val="accent2"/>
        </a:effectRef>
        <a:fontRef idx="minor">
          <a:schemeClr val="lt1"/>
        </a:fontRef>
      </a:style>
    </a:spDef>
    <a:lnDef>
      <a:spPr>
        <a:ln>
          <a:solidFill>
            <a:schemeClr val="tx1"/>
          </a:solidFill>
          <a:headEnd type="none"/>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182880" tIns="146304" rIns="182880" bIns="146304" rtlCol="0">
        <a:spAutoFit/>
      </a:bodyPr>
      <a:lstStyle>
        <a:defPPr>
          <a:lnSpc>
            <a:spcPct val="90000"/>
          </a:lnSpc>
          <a:spcAft>
            <a:spcPts val="600"/>
          </a:spcAft>
          <a:defRPr sz="2400" dirty="0" err="1" smtClean="0">
            <a:gradFill>
              <a:gsLst>
                <a:gs pos="2917">
                  <a:schemeClr val="tx1"/>
                </a:gs>
                <a:gs pos="30000">
                  <a:schemeClr val="tx1"/>
                </a:gs>
              </a:gsLst>
              <a:lin ang="5400000" scaled="0"/>
            </a:gradFill>
          </a:defRPr>
        </a:defPPr>
      </a:lstStyle>
    </a:txDef>
  </a:objectDefaults>
  <a:extraClrSchemeLst/>
  <a:extLst>
    <a:ext uri="{05A4C25C-085E-4340-85A3-A5531E510DB2}">
      <thm15:themeFamily xmlns:thm15="http://schemas.microsoft.com/office/thememl/2012/main" name="16-9_Business_BLUE_2017_02.potx" id="{0FFB49CB-06A5-4164-83EE-487DCD81F131}" vid="{CBE49454-5D2F-4788-A0E1-3A8635B427A8}"/>
    </a:ext>
  </a:extLst>
</a:theme>
</file>

<file path=ppt/theme/theme2.xml><?xml version="1.0" encoding="utf-8"?>
<a:theme xmlns:a="http://schemas.openxmlformats.org/drawingml/2006/main" name="LIGHT GRAY TEMPLATE">
  <a:themeElements>
    <a:clrScheme name="BT - Blue - light gray">
      <a:dk1>
        <a:srgbClr val="353535"/>
      </a:dk1>
      <a:lt1>
        <a:srgbClr val="FFFFFF"/>
      </a:lt1>
      <a:dk2>
        <a:srgbClr val="0078D7"/>
      </a:dk2>
      <a:lt2>
        <a:srgbClr val="E6E6E6"/>
      </a:lt2>
      <a:accent1>
        <a:srgbClr val="0078D7"/>
      </a:accent1>
      <a:accent2>
        <a:srgbClr val="002050"/>
      </a:accent2>
      <a:accent3>
        <a:srgbClr val="00BCF2"/>
      </a:accent3>
      <a:accent4>
        <a:srgbClr val="B4009E"/>
      </a:accent4>
      <a:accent5>
        <a:srgbClr val="737373"/>
      </a:accent5>
      <a:accent6>
        <a:srgbClr val="D2D2D2"/>
      </a:accent6>
      <a:hlink>
        <a:srgbClr val="0078D7"/>
      </a:hlink>
      <a:folHlink>
        <a:srgbClr val="0078D7"/>
      </a:folHlink>
    </a:clrScheme>
    <a:fontScheme name="Segoe UI Light - Segoe UI Semilight">
      <a:majorFont>
        <a:latin typeface="Segoe UI Light"/>
        <a:ea typeface=""/>
        <a:cs typeface=""/>
      </a:majorFont>
      <a:minorFont>
        <a:latin typeface="Segoe UI Semilight"/>
        <a:ea typeface=""/>
        <a:cs typeface=""/>
      </a:minorFont>
    </a:fontScheme>
    <a:fmtScheme name="Couture">
      <a:fillStyleLst>
        <a:solidFill>
          <a:schemeClr val="phClr"/>
        </a:solidFill>
        <a:solidFill>
          <a:schemeClr val="phClr">
            <a:tint val="65000"/>
          </a:schemeClr>
        </a:solidFill>
        <a:solidFill>
          <a:schemeClr val="phClr">
            <a:shade val="80000"/>
            <a:satMod val="18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9050" h="31750"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1"/>
        </a:solidFill>
        <a:ln>
          <a:noFill/>
          <a:headEnd type="none" w="med" len="med"/>
          <a:tailEnd type="none" w="med" len="med"/>
        </a:ln>
        <a:effectLst/>
      </a:spPr>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defPPr defTabSz="932472" fontAlgn="base">
          <a:lnSpc>
            <a:spcPct val="90000"/>
          </a:lnSpc>
          <a:spcBef>
            <a:spcPct val="0"/>
          </a:spcBef>
          <a:spcAft>
            <a:spcPct val="0"/>
          </a:spcAft>
          <a:defRPr sz="2400" dirty="0" err="1" smtClean="0">
            <a:gradFill>
              <a:gsLst>
                <a:gs pos="0">
                  <a:srgbClr val="FFFFFF"/>
                </a:gs>
                <a:gs pos="100000">
                  <a:srgbClr val="FFFFFF"/>
                </a:gs>
              </a:gsLst>
              <a:lin ang="5400000" scaled="0"/>
            </a:gradFill>
            <a:ea typeface="Segoe UI" pitchFamily="34" charset="0"/>
            <a:cs typeface="Segoe UI" pitchFamily="34" charset="0"/>
          </a:defRPr>
        </a:defPPr>
      </a:lstStyle>
      <a:style>
        <a:lnRef idx="1">
          <a:schemeClr val="accent2"/>
        </a:lnRef>
        <a:fillRef idx="3">
          <a:schemeClr val="accent2"/>
        </a:fillRef>
        <a:effectRef idx="2">
          <a:schemeClr val="accent2"/>
        </a:effectRef>
        <a:fontRef idx="minor">
          <a:schemeClr val="lt1"/>
        </a:fontRef>
      </a:style>
    </a:spDef>
    <a:lnDef>
      <a:spPr>
        <a:ln>
          <a:solidFill>
            <a:schemeClr val="tx1"/>
          </a:solidFill>
          <a:headEnd type="none"/>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182880" tIns="146304" rIns="182880" bIns="146304" rtlCol="0">
        <a:spAutoFit/>
      </a:bodyPr>
      <a:lstStyle>
        <a:defPPr>
          <a:lnSpc>
            <a:spcPct val="90000"/>
          </a:lnSpc>
          <a:spcAft>
            <a:spcPts val="600"/>
          </a:spcAft>
          <a:defRPr sz="2400" dirty="0" err="1" smtClean="0">
            <a:gradFill>
              <a:gsLst>
                <a:gs pos="2917">
                  <a:schemeClr val="tx1"/>
                </a:gs>
                <a:gs pos="30000">
                  <a:schemeClr val="tx1"/>
                </a:gs>
              </a:gsLst>
              <a:lin ang="5400000" scaled="0"/>
            </a:gradFill>
          </a:defRPr>
        </a:defPPr>
      </a:lstStyle>
    </a:txDef>
  </a:objectDefaults>
  <a:extraClrSchemeLst/>
  <a:extLst>
    <a:ext uri="{05A4C25C-085E-4340-85A3-A5531E510DB2}">
      <thm15:themeFamily xmlns:thm15="http://schemas.microsoft.com/office/thememl/2012/main" name="16-9_Business_BLUE_2017_02.potx" id="{0FFB49CB-06A5-4164-83EE-487DCD81F131}" vid="{FBF5567F-D947-4835-9BEA-6A307DF39382}"/>
    </a:ext>
  </a:extLst>
</a:theme>
</file>

<file path=ppt/theme/theme3.xml><?xml version="1.0" encoding="utf-8"?>
<a:theme xmlns:a="http://schemas.openxmlformats.org/drawingml/2006/main" name="DARK GRAY TEMPLATE">
  <a:themeElements>
    <a:clrScheme name="BT - Blue - dark background">
      <a:dk1>
        <a:srgbClr val="353535"/>
      </a:dk1>
      <a:lt1>
        <a:srgbClr val="FFFFFF"/>
      </a:lt1>
      <a:dk2>
        <a:srgbClr val="0078D7"/>
      </a:dk2>
      <a:lt2>
        <a:srgbClr val="CDF4FF"/>
      </a:lt2>
      <a:accent1>
        <a:srgbClr val="0078D7"/>
      </a:accent1>
      <a:accent2>
        <a:srgbClr val="D2D2D2"/>
      </a:accent2>
      <a:accent3>
        <a:srgbClr val="00BCF2"/>
      </a:accent3>
      <a:accent4>
        <a:srgbClr val="B4009E"/>
      </a:accent4>
      <a:accent5>
        <a:srgbClr val="FFB900"/>
      </a:accent5>
      <a:accent6>
        <a:srgbClr val="737373"/>
      </a:accent6>
      <a:hlink>
        <a:srgbClr val="00BCF2"/>
      </a:hlink>
      <a:folHlink>
        <a:srgbClr val="00BCF2"/>
      </a:folHlink>
    </a:clrScheme>
    <a:fontScheme name="Segoe UI Light - Segoe UI Semilight">
      <a:majorFont>
        <a:latin typeface="Segoe UI Light"/>
        <a:ea typeface=""/>
        <a:cs typeface=""/>
      </a:majorFont>
      <a:minorFont>
        <a:latin typeface="Segoe UI Semilight"/>
        <a:ea typeface=""/>
        <a:cs typeface=""/>
      </a:minorFont>
    </a:fontScheme>
    <a:fmtScheme name="Couture">
      <a:fillStyleLst>
        <a:solidFill>
          <a:schemeClr val="phClr"/>
        </a:solidFill>
        <a:solidFill>
          <a:schemeClr val="phClr">
            <a:tint val="65000"/>
          </a:schemeClr>
        </a:solidFill>
        <a:solidFill>
          <a:schemeClr val="phClr">
            <a:shade val="80000"/>
            <a:satMod val="18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9050" h="31750"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1"/>
        </a:solidFill>
        <a:ln>
          <a:noFill/>
          <a:headEnd type="none" w="med" len="med"/>
          <a:tailEnd type="none" w="med" len="med"/>
        </a:ln>
        <a:effectLst/>
      </a:spPr>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defPPr defTabSz="932472" fontAlgn="base">
          <a:lnSpc>
            <a:spcPct val="90000"/>
          </a:lnSpc>
          <a:spcBef>
            <a:spcPct val="0"/>
          </a:spcBef>
          <a:spcAft>
            <a:spcPct val="0"/>
          </a:spcAft>
          <a:defRPr sz="2400" dirty="0" err="1" smtClean="0">
            <a:gradFill>
              <a:gsLst>
                <a:gs pos="0">
                  <a:srgbClr val="FFFFFF"/>
                </a:gs>
                <a:gs pos="100000">
                  <a:srgbClr val="FFFFFF"/>
                </a:gs>
              </a:gsLst>
              <a:lin ang="5400000" scaled="0"/>
            </a:gradFill>
            <a:ea typeface="Segoe UI" pitchFamily="34" charset="0"/>
            <a:cs typeface="Segoe UI" pitchFamily="34" charset="0"/>
          </a:defRPr>
        </a:defPPr>
      </a:lstStyle>
      <a:style>
        <a:lnRef idx="1">
          <a:schemeClr val="accent2"/>
        </a:lnRef>
        <a:fillRef idx="3">
          <a:schemeClr val="accent2"/>
        </a:fillRef>
        <a:effectRef idx="2">
          <a:schemeClr val="accent2"/>
        </a:effectRef>
        <a:fontRef idx="minor">
          <a:schemeClr val="lt1"/>
        </a:fontRef>
      </a:style>
    </a:spDef>
    <a:lnDef>
      <a:spPr>
        <a:ln>
          <a:solidFill>
            <a:schemeClr val="tx1"/>
          </a:solidFill>
          <a:headEnd type="none"/>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182880" tIns="146304" rIns="182880" bIns="146304" rtlCol="0">
        <a:spAutoFit/>
      </a:bodyPr>
      <a:lstStyle>
        <a:defPPr>
          <a:lnSpc>
            <a:spcPct val="90000"/>
          </a:lnSpc>
          <a:spcAft>
            <a:spcPts val="600"/>
          </a:spcAft>
          <a:defRPr sz="2400" dirty="0" err="1" smtClean="0">
            <a:gradFill>
              <a:gsLst>
                <a:gs pos="2917">
                  <a:schemeClr val="tx1"/>
                </a:gs>
                <a:gs pos="30000">
                  <a:schemeClr val="tx1"/>
                </a:gs>
              </a:gsLst>
              <a:lin ang="5400000" scaled="0"/>
            </a:gradFill>
          </a:defRPr>
        </a:defPPr>
      </a:lstStyle>
    </a:txDef>
  </a:objectDefaults>
  <a:extraClrSchemeLst/>
  <a:extLst>
    <a:ext uri="{05A4C25C-085E-4340-85A3-A5531E510DB2}">
      <thm15:themeFamily xmlns:thm15="http://schemas.microsoft.com/office/thememl/2012/main" name="16-9_Business_BLUE_2017_02.potx" id="{0FFB49CB-06A5-4164-83EE-487DCD81F131}" vid="{EC4A31F3-BCDD-4F3D-87A7-6A6CC8142B95}"/>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6B29A1E5A874F4BB9FF49B412C823A4" ma:contentTypeVersion="7" ma:contentTypeDescription="Create a new document." ma:contentTypeScope="" ma:versionID="934eca41c15494a355362546965e54c1">
  <xsd:schema xmlns:xsd="http://www.w3.org/2001/XMLSchema" xmlns:xs="http://www.w3.org/2001/XMLSchema" xmlns:p="http://schemas.microsoft.com/office/2006/metadata/properties" xmlns:ns2="52926fa1-2335-45ee-9857-4ec1cf092574" xmlns:ns3="d9570f83-d244-4d45-a810-2d950a86d09d" targetNamespace="http://schemas.microsoft.com/office/2006/metadata/properties" ma:root="true" ma:fieldsID="651ec8db9ec6f1138a36a43b7c271223" ns2:_="" ns3:_="">
    <xsd:import namespace="52926fa1-2335-45ee-9857-4ec1cf092574"/>
    <xsd:import namespace="d9570f83-d244-4d45-a810-2d950a86d09d"/>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KeyPoints" minOccurs="0"/>
                <xsd:element ref="ns2:MediaServiceKeyPoint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2926fa1-2335-45ee-9857-4ec1cf09257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Extracted Text" ma:internalName="MediaServiceOCR" ma:readOnly="true">
      <xsd:simpleType>
        <xsd:restriction base="dms:Note">
          <xsd:maxLength value="255"/>
        </xsd:restriction>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fals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d9570f83-d244-4d45-a810-2d950a86d09d"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MediaServiceKeyPoints xmlns="52926fa1-2335-45ee-9857-4ec1cf092574"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2B94974-4DD5-4C85-98D5-F1F1753B92EA}"/>
</file>

<file path=customXml/itemProps2.xml><?xml version="1.0" encoding="utf-8"?>
<ds:datastoreItem xmlns:ds="http://schemas.openxmlformats.org/officeDocument/2006/customXml" ds:itemID="{F990F116-B58F-4255-B05B-DA3808E0E5C6}">
  <ds:schemaRefs>
    <ds:schemaRef ds:uri="http://schemas.microsoft.com/office/2006/documentManagement/types"/>
    <ds:schemaRef ds:uri="http://schemas.openxmlformats.org/package/2006/metadata/core-properties"/>
    <ds:schemaRef ds:uri="http://www.w3.org/XML/1998/namespace"/>
    <ds:schemaRef ds:uri="http://purl.org/dc/elements/1.1/"/>
    <ds:schemaRef ds:uri="http://schemas.microsoft.com/office/2006/metadata/properties"/>
    <ds:schemaRef ds:uri="http://schemas.microsoft.com/office/infopath/2007/PartnerControls"/>
    <ds:schemaRef ds:uri="24fe547d-1a2d-44d8-86a2-32a0e7ce3cc3"/>
    <ds:schemaRef ds:uri="fee4cad4-b420-41eb-a940-c311a3481417"/>
    <ds:schemaRef ds:uri="http://purl.org/dc/dcmitype/"/>
    <ds:schemaRef ds:uri="http://purl.org/dc/terms/"/>
  </ds:schemaRefs>
</ds:datastoreItem>
</file>

<file path=customXml/itemProps3.xml><?xml version="1.0" encoding="utf-8"?>
<ds:datastoreItem xmlns:ds="http://schemas.openxmlformats.org/officeDocument/2006/customXml" ds:itemID="{758FDAC0-319D-4A54-8D8E-1D42CB1F800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599</TotalTime>
  <Words>2040</Words>
  <Application>Microsoft Office PowerPoint</Application>
  <PresentationFormat>Custom</PresentationFormat>
  <Paragraphs>206</Paragraphs>
  <Slides>11</Slides>
  <Notes>6</Notes>
  <HiddenSlides>0</HiddenSlides>
  <MMClips>0</MMClips>
  <ScaleCrop>false</ScaleCrop>
  <HeadingPairs>
    <vt:vector size="6" baseType="variant">
      <vt:variant>
        <vt:lpstr>Fonts Used</vt:lpstr>
      </vt:variant>
      <vt:variant>
        <vt:i4>8</vt:i4>
      </vt:variant>
      <vt:variant>
        <vt:lpstr>Theme</vt:lpstr>
      </vt:variant>
      <vt:variant>
        <vt:i4>3</vt:i4>
      </vt:variant>
      <vt:variant>
        <vt:lpstr>Slide Titles</vt:lpstr>
      </vt:variant>
      <vt:variant>
        <vt:i4>11</vt:i4>
      </vt:variant>
    </vt:vector>
  </HeadingPairs>
  <TitlesOfParts>
    <vt:vector size="22" baseType="lpstr">
      <vt:lpstr>Arial</vt:lpstr>
      <vt:lpstr>Calibri</vt:lpstr>
      <vt:lpstr>Consolas</vt:lpstr>
      <vt:lpstr>Courier New</vt:lpstr>
      <vt:lpstr>Segoe UI</vt:lpstr>
      <vt:lpstr>Segoe UI Light</vt:lpstr>
      <vt:lpstr>Segoe UI Semilight</vt:lpstr>
      <vt:lpstr>Wingdings</vt:lpstr>
      <vt:lpstr>WHITE TEMPLATE</vt:lpstr>
      <vt:lpstr>LIGHT GRAY TEMPLATE</vt:lpstr>
      <vt:lpstr>DARK GRAY TEMPLATE</vt:lpstr>
      <vt:lpstr>Champion Program Plan Template</vt:lpstr>
      <vt:lpstr>Developing a champion program </vt:lpstr>
      <vt:lpstr>Developing your champion program  </vt:lpstr>
      <vt:lpstr>Champion role outline</vt:lpstr>
      <vt:lpstr>Champion role outline</vt:lpstr>
      <vt:lpstr>Champion activities</vt:lpstr>
      <vt:lpstr>Champion activities</vt:lpstr>
      <vt:lpstr>Champion adoption activities</vt:lpstr>
      <vt:lpstr>Champion adoption activities</vt:lpstr>
      <vt:lpstr>Key messages to communicate to champions</vt:lpstr>
      <vt:lpstr>Key messages to communicate to champions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OneDrive for Business Champion’s Training</dc:title>
  <dc:creator>Jamie Gower (Resources Online)</dc:creator>
  <cp:lastModifiedBy>Matt Wolodarsky</cp:lastModifiedBy>
  <cp:revision>7</cp:revision>
  <dcterms:modified xsi:type="dcterms:W3CDTF">2018-08-15T15:07:20Z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0x01010016B29A1E5A874F4BB9FF49B412C823A4</vt:lpwstr>
  </property>
  <property fmtid="{D5CDD505-2E9C-101B-9397-08002B2CF9AE}" pid="3" name="Product">
    <vt:lpwstr/>
  </property>
  <property fmtid="{D5CDD505-2E9C-101B-9397-08002B2CF9AE}" pid="4" name="Event1">
    <vt:lpwstr>622;#Unassigned|2c8af875-f38a-40b8-a0a9-056aed3fc8c0</vt:lpwstr>
  </property>
  <property fmtid="{D5CDD505-2E9C-101B-9397-08002B2CF9AE}" pid="5" name="Audience">
    <vt:lpwstr/>
  </property>
  <property fmtid="{D5CDD505-2E9C-101B-9397-08002B2CF9AE}" pid="6" name="Event Venue">
    <vt:lpwstr/>
  </property>
  <property fmtid="{D5CDD505-2E9C-101B-9397-08002B2CF9AE}" pid="7" name="Track">
    <vt:lpwstr/>
  </property>
  <property fmtid="{D5CDD505-2E9C-101B-9397-08002B2CF9AE}" pid="8" name="Event Location">
    <vt:lpwstr/>
  </property>
  <property fmtid="{D5CDD505-2E9C-101B-9397-08002B2CF9AE}" pid="9" name="Campaign">
    <vt:lpwstr/>
  </property>
  <property fmtid="{D5CDD505-2E9C-101B-9397-08002B2CF9AE}" pid="10" name="IsMyDocuments">
    <vt:bool>true</vt:bool>
  </property>
  <property fmtid="{D5CDD505-2E9C-101B-9397-08002B2CF9AE}" pid="11" name="MSIP_Label_f42aa342-8706-4288-bd11-ebb85995028c_Enabled">
    <vt:lpwstr>True</vt:lpwstr>
  </property>
  <property fmtid="{D5CDD505-2E9C-101B-9397-08002B2CF9AE}" pid="12" name="MSIP_Label_f42aa342-8706-4288-bd11-ebb85995028c_SiteId">
    <vt:lpwstr>72f988bf-86f1-41af-91ab-2d7cd011db47</vt:lpwstr>
  </property>
  <property fmtid="{D5CDD505-2E9C-101B-9397-08002B2CF9AE}" pid="13" name="MSIP_Label_f42aa342-8706-4288-bd11-ebb85995028c_Owner">
    <vt:lpwstr>pkrebs@microsoft.com</vt:lpwstr>
  </property>
  <property fmtid="{D5CDD505-2E9C-101B-9397-08002B2CF9AE}" pid="14" name="MSIP_Label_f42aa342-8706-4288-bd11-ebb85995028c_SetDate">
    <vt:lpwstr>2017-10-26T16:00:12.6972935Z</vt:lpwstr>
  </property>
  <property fmtid="{D5CDD505-2E9C-101B-9397-08002B2CF9AE}" pid="15" name="MSIP_Label_f42aa342-8706-4288-bd11-ebb85995028c_Name">
    <vt:lpwstr>General</vt:lpwstr>
  </property>
  <property fmtid="{D5CDD505-2E9C-101B-9397-08002B2CF9AE}" pid="16" name="MSIP_Label_f42aa342-8706-4288-bd11-ebb85995028c_Application">
    <vt:lpwstr>Microsoft Azure Information Protection</vt:lpwstr>
  </property>
  <property fmtid="{D5CDD505-2E9C-101B-9397-08002B2CF9AE}" pid="17" name="MSIP_Label_f42aa342-8706-4288-bd11-ebb85995028c_Extended_MSFT_Method">
    <vt:lpwstr>Automatic</vt:lpwstr>
  </property>
  <property fmtid="{D5CDD505-2E9C-101B-9397-08002B2CF9AE}" pid="18" name="Sensitivity">
    <vt:lpwstr>General</vt:lpwstr>
  </property>
  <property fmtid="{D5CDD505-2E9C-101B-9397-08002B2CF9AE}" pid="19" name="xd_Signature">
    <vt:bool>false</vt:bool>
  </property>
  <property fmtid="{D5CDD505-2E9C-101B-9397-08002B2CF9AE}" pid="20" name="xd_ProgID">
    <vt:lpwstr/>
  </property>
  <property fmtid="{D5CDD505-2E9C-101B-9397-08002B2CF9AE}" pid="21" name="_SourceUrl">
    <vt:lpwstr/>
  </property>
  <property fmtid="{D5CDD505-2E9C-101B-9397-08002B2CF9AE}" pid="22" name="_SharedFileIndex">
    <vt:lpwstr/>
  </property>
  <property fmtid="{D5CDD505-2E9C-101B-9397-08002B2CF9AE}" pid="23" name="TemplateUrl">
    <vt:lpwstr/>
  </property>
  <property fmtid="{D5CDD505-2E9C-101B-9397-08002B2CF9AE}" pid="24" name="ComplianceAssetId">
    <vt:lpwstr/>
  </property>
</Properties>
</file>